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74" r:id="rId3"/>
    <p:sldId id="261" r:id="rId4"/>
    <p:sldId id="264" r:id="rId5"/>
    <p:sldId id="366" r:id="rId6"/>
    <p:sldId id="367" r:id="rId7"/>
    <p:sldId id="369" r:id="rId8"/>
    <p:sldId id="371" r:id="rId9"/>
    <p:sldId id="373" r:id="rId10"/>
    <p:sldId id="375" r:id="rId11"/>
    <p:sldId id="379" r:id="rId12"/>
    <p:sldId id="378" r:id="rId13"/>
    <p:sldId id="376" r:id="rId14"/>
    <p:sldId id="381" r:id="rId15"/>
    <p:sldId id="377" r:id="rId16"/>
    <p:sldId id="359" r:id="rId17"/>
    <p:sldId id="382" r:id="rId18"/>
    <p:sldId id="311" r:id="rId19"/>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BEF8"/>
    <a:srgbClr val="F8A11F"/>
    <a:srgbClr val="4472C4"/>
    <a:srgbClr val="2B73E9"/>
    <a:srgbClr val="DBEAF6"/>
    <a:srgbClr val="3333B3"/>
    <a:srgbClr val="6BAA41"/>
    <a:srgbClr val="262686"/>
    <a:srgbClr val="B9402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F8CA2D-BCE2-49D8-A3B7-D04B812B74D5}" v="97" dt="2024-05-21T05:58:28.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17" autoAdjust="0"/>
    <p:restoredTop sz="92941" autoAdjust="0"/>
  </p:normalViewPr>
  <p:slideViewPr>
    <p:cSldViewPr snapToGrid="0">
      <p:cViewPr varScale="1">
        <p:scale>
          <a:sx n="73" d="100"/>
          <a:sy n="73" d="100"/>
        </p:scale>
        <p:origin x="739" y="6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atbek Matlatipov" userId="6685aa11-d1c0-4aa6-9e28-22263cc1e4ad" providerId="ADAL" clId="{86F8CA2D-BCE2-49D8-A3B7-D04B812B74D5}"/>
    <pc:docChg chg="undo custSel addSld delSld modSld sldOrd">
      <pc:chgData name="Sanatbek Matlatipov" userId="6685aa11-d1c0-4aa6-9e28-22263cc1e4ad" providerId="ADAL" clId="{86F8CA2D-BCE2-49D8-A3B7-D04B812B74D5}" dt="2024-05-21T06:04:27.740" v="2365" actId="20577"/>
      <pc:docMkLst>
        <pc:docMk/>
      </pc:docMkLst>
      <pc:sldChg chg="addSp delSp modSp mod chgLayout">
        <pc:chgData name="Sanatbek Matlatipov" userId="6685aa11-d1c0-4aa6-9e28-22263cc1e4ad" providerId="ADAL" clId="{86F8CA2D-BCE2-49D8-A3B7-D04B812B74D5}" dt="2024-05-21T06:03:46.797" v="2364" actId="6549"/>
        <pc:sldMkLst>
          <pc:docMk/>
          <pc:sldMk cId="1764311955" sldId="256"/>
        </pc:sldMkLst>
        <pc:spChg chg="mod">
          <ac:chgData name="Sanatbek Matlatipov" userId="6685aa11-d1c0-4aa6-9e28-22263cc1e4ad" providerId="ADAL" clId="{86F8CA2D-BCE2-49D8-A3B7-D04B812B74D5}" dt="2024-05-21T06:03:46.797" v="2364" actId="6549"/>
          <ac:spMkLst>
            <pc:docMk/>
            <pc:sldMk cId="1764311955" sldId="256"/>
            <ac:spMk id="2" creationId="{D7D5C31C-C41E-4C88-AA3D-50858D541152}"/>
          </ac:spMkLst>
        </pc:spChg>
        <pc:spChg chg="add del mod ord">
          <ac:chgData name="Sanatbek Matlatipov" userId="6685aa11-d1c0-4aa6-9e28-22263cc1e4ad" providerId="ADAL" clId="{86F8CA2D-BCE2-49D8-A3B7-D04B812B74D5}" dt="2024-05-20T13:16:54.422" v="50" actId="700"/>
          <ac:spMkLst>
            <pc:docMk/>
            <pc:sldMk cId="1764311955" sldId="256"/>
            <ac:spMk id="3" creationId="{8D77A795-72DD-2F5A-B672-B170954063C5}"/>
          </ac:spMkLst>
        </pc:spChg>
        <pc:spChg chg="mod ord">
          <ac:chgData name="Sanatbek Matlatipov" userId="6685aa11-d1c0-4aa6-9e28-22263cc1e4ad" providerId="ADAL" clId="{86F8CA2D-BCE2-49D8-A3B7-D04B812B74D5}" dt="2024-05-20T13:16:54.422" v="50" actId="700"/>
          <ac:spMkLst>
            <pc:docMk/>
            <pc:sldMk cId="1764311955" sldId="256"/>
            <ac:spMk id="4" creationId="{B7BCB24F-4285-FDF9-E73B-F6A9E27D2909}"/>
          </ac:spMkLst>
        </pc:spChg>
        <pc:spChg chg="mod ord">
          <ac:chgData name="Sanatbek Matlatipov" userId="6685aa11-d1c0-4aa6-9e28-22263cc1e4ad" providerId="ADAL" clId="{86F8CA2D-BCE2-49D8-A3B7-D04B812B74D5}" dt="2024-05-20T13:16:54.422" v="50" actId="700"/>
          <ac:spMkLst>
            <pc:docMk/>
            <pc:sldMk cId="1764311955" sldId="256"/>
            <ac:spMk id="5" creationId="{AEEDA4E6-8D1B-0066-30B9-E756E6A920C2}"/>
          </ac:spMkLst>
        </pc:spChg>
        <pc:spChg chg="add del mod ord">
          <ac:chgData name="Sanatbek Matlatipov" userId="6685aa11-d1c0-4aa6-9e28-22263cc1e4ad" providerId="ADAL" clId="{86F8CA2D-BCE2-49D8-A3B7-D04B812B74D5}" dt="2024-05-20T13:16:54.422" v="50" actId="700"/>
          <ac:spMkLst>
            <pc:docMk/>
            <pc:sldMk cId="1764311955" sldId="256"/>
            <ac:spMk id="6" creationId="{D17954F0-C990-D3C7-01ED-17610017351B}"/>
          </ac:spMkLst>
        </pc:spChg>
        <pc:spChg chg="mod">
          <ac:chgData name="Sanatbek Matlatipov" userId="6685aa11-d1c0-4aa6-9e28-22263cc1e4ad" providerId="ADAL" clId="{86F8CA2D-BCE2-49D8-A3B7-D04B812B74D5}" dt="2024-05-20T13:22:35.917" v="59" actId="20577"/>
          <ac:spMkLst>
            <pc:docMk/>
            <pc:sldMk cId="1764311955" sldId="256"/>
            <ac:spMk id="9" creationId="{77C6DC73-2661-C29E-52CA-9797ED761417}"/>
          </ac:spMkLst>
        </pc:spChg>
        <pc:picChg chg="add mod">
          <ac:chgData name="Sanatbek Matlatipov" userId="6685aa11-d1c0-4aa6-9e28-22263cc1e4ad" providerId="ADAL" clId="{86F8CA2D-BCE2-49D8-A3B7-D04B812B74D5}" dt="2024-05-20T13:49:34.066" v="135" actId="1076"/>
          <ac:picMkLst>
            <pc:docMk/>
            <pc:sldMk cId="1764311955" sldId="256"/>
            <ac:picMk id="7" creationId="{596E6D02-3361-231D-C21B-2BD9DA36DE21}"/>
          </ac:picMkLst>
        </pc:picChg>
        <pc:picChg chg="del">
          <ac:chgData name="Sanatbek Matlatipov" userId="6685aa11-d1c0-4aa6-9e28-22263cc1e4ad" providerId="ADAL" clId="{86F8CA2D-BCE2-49D8-A3B7-D04B812B74D5}" dt="2024-05-20T13:24:36.192" v="113" actId="478"/>
          <ac:picMkLst>
            <pc:docMk/>
            <pc:sldMk cId="1764311955" sldId="256"/>
            <ac:picMk id="8" creationId="{B22BFF22-4468-EB17-5D67-16B77A2F8F55}"/>
          </ac:picMkLst>
        </pc:picChg>
      </pc:sldChg>
      <pc:sldChg chg="del">
        <pc:chgData name="Sanatbek Matlatipov" userId="6685aa11-d1c0-4aa6-9e28-22263cc1e4ad" providerId="ADAL" clId="{86F8CA2D-BCE2-49D8-A3B7-D04B812B74D5}" dt="2024-05-20T13:54:47.810" v="138" actId="47"/>
        <pc:sldMkLst>
          <pc:docMk/>
          <pc:sldMk cId="1634042316" sldId="260"/>
        </pc:sldMkLst>
      </pc:sldChg>
      <pc:sldChg chg="addSp delSp modSp mod ord">
        <pc:chgData name="Sanatbek Matlatipov" userId="6685aa11-d1c0-4aa6-9e28-22263cc1e4ad" providerId="ADAL" clId="{86F8CA2D-BCE2-49D8-A3B7-D04B812B74D5}" dt="2024-05-21T06:01:52.146" v="2361" actId="108"/>
        <pc:sldMkLst>
          <pc:docMk/>
          <pc:sldMk cId="660034781" sldId="261"/>
        </pc:sldMkLst>
        <pc:spChg chg="del mod">
          <ac:chgData name="Sanatbek Matlatipov" userId="6685aa11-d1c0-4aa6-9e28-22263cc1e4ad" providerId="ADAL" clId="{86F8CA2D-BCE2-49D8-A3B7-D04B812B74D5}" dt="2024-05-21T03:00:53.075" v="256" actId="478"/>
          <ac:spMkLst>
            <pc:docMk/>
            <pc:sldMk cId="660034781" sldId="261"/>
            <ac:spMk id="2" creationId="{4AFCCA46-93C3-4F1E-078D-95D3B67713A5}"/>
          </ac:spMkLst>
        </pc:spChg>
        <pc:spChg chg="mod">
          <ac:chgData name="Sanatbek Matlatipov" userId="6685aa11-d1c0-4aa6-9e28-22263cc1e4ad" providerId="ADAL" clId="{86F8CA2D-BCE2-49D8-A3B7-D04B812B74D5}" dt="2024-05-20T13:57:51.895" v="181" actId="20577"/>
          <ac:spMkLst>
            <pc:docMk/>
            <pc:sldMk cId="660034781" sldId="261"/>
            <ac:spMk id="6" creationId="{6A3E8433-21FF-3517-E4AB-03E0C061FFD0}"/>
          </ac:spMkLst>
        </pc:spChg>
        <pc:spChg chg="del">
          <ac:chgData name="Sanatbek Matlatipov" userId="6685aa11-d1c0-4aa6-9e28-22263cc1e4ad" providerId="ADAL" clId="{86F8CA2D-BCE2-49D8-A3B7-D04B812B74D5}" dt="2024-05-21T03:00:45.875" v="254" actId="478"/>
          <ac:spMkLst>
            <pc:docMk/>
            <pc:sldMk cId="660034781" sldId="261"/>
            <ac:spMk id="8" creationId="{02DAF922-B5B3-02EA-F822-E38E9D6F8B48}"/>
          </ac:spMkLst>
        </pc:spChg>
        <pc:spChg chg="add mod">
          <ac:chgData name="Sanatbek Matlatipov" userId="6685aa11-d1c0-4aa6-9e28-22263cc1e4ad" providerId="ADAL" clId="{86F8CA2D-BCE2-49D8-A3B7-D04B812B74D5}" dt="2024-05-21T03:02:05.185" v="270" actId="1076"/>
          <ac:spMkLst>
            <pc:docMk/>
            <pc:sldMk cId="660034781" sldId="261"/>
            <ac:spMk id="10" creationId="{2FE4789A-1D01-2D25-951E-E8E51D60FA83}"/>
          </ac:spMkLst>
        </pc:spChg>
        <pc:spChg chg="mod">
          <ac:chgData name="Sanatbek Matlatipov" userId="6685aa11-d1c0-4aa6-9e28-22263cc1e4ad" providerId="ADAL" clId="{86F8CA2D-BCE2-49D8-A3B7-D04B812B74D5}" dt="2024-05-21T03:00:14.215" v="253" actId="123"/>
          <ac:spMkLst>
            <pc:docMk/>
            <pc:sldMk cId="660034781" sldId="261"/>
            <ac:spMk id="12" creationId="{CE682874-D212-5FA8-62AD-46CC193B8C10}"/>
          </ac:spMkLst>
        </pc:spChg>
        <pc:spChg chg="mod">
          <ac:chgData name="Sanatbek Matlatipov" userId="6685aa11-d1c0-4aa6-9e28-22263cc1e4ad" providerId="ADAL" clId="{86F8CA2D-BCE2-49D8-A3B7-D04B812B74D5}" dt="2024-05-21T02:59:39.767" v="250"/>
          <ac:spMkLst>
            <pc:docMk/>
            <pc:sldMk cId="660034781" sldId="261"/>
            <ac:spMk id="13" creationId="{8894692B-2D19-32E0-C6D2-1546E9A53162}"/>
          </ac:spMkLst>
        </pc:spChg>
        <pc:spChg chg="mod">
          <ac:chgData name="Sanatbek Matlatipov" userId="6685aa11-d1c0-4aa6-9e28-22263cc1e4ad" providerId="ADAL" clId="{86F8CA2D-BCE2-49D8-A3B7-D04B812B74D5}" dt="2024-05-21T06:01:52.146" v="2361" actId="108"/>
          <ac:spMkLst>
            <pc:docMk/>
            <pc:sldMk cId="660034781" sldId="261"/>
            <ac:spMk id="15" creationId="{2107FB97-9825-2B0E-98AA-90A230B0401A}"/>
          </ac:spMkLst>
        </pc:spChg>
        <pc:spChg chg="del">
          <ac:chgData name="Sanatbek Matlatipov" userId="6685aa11-d1c0-4aa6-9e28-22263cc1e4ad" providerId="ADAL" clId="{86F8CA2D-BCE2-49D8-A3B7-D04B812B74D5}" dt="2024-05-21T03:00:45.875" v="254" actId="478"/>
          <ac:spMkLst>
            <pc:docMk/>
            <pc:sldMk cId="660034781" sldId="261"/>
            <ac:spMk id="20" creationId="{5F97538A-D35E-CB01-2D94-94589AABBC24}"/>
          </ac:spMkLst>
        </pc:spChg>
        <pc:spChg chg="del">
          <ac:chgData name="Sanatbek Matlatipov" userId="6685aa11-d1c0-4aa6-9e28-22263cc1e4ad" providerId="ADAL" clId="{86F8CA2D-BCE2-49D8-A3B7-D04B812B74D5}" dt="2024-05-21T03:00:45.875" v="254" actId="478"/>
          <ac:spMkLst>
            <pc:docMk/>
            <pc:sldMk cId="660034781" sldId="261"/>
            <ac:spMk id="21" creationId="{8DD95D1D-7A76-1CAF-6C12-28CB87B7C99A}"/>
          </ac:spMkLst>
        </pc:spChg>
        <pc:spChg chg="del">
          <ac:chgData name="Sanatbek Matlatipov" userId="6685aa11-d1c0-4aa6-9e28-22263cc1e4ad" providerId="ADAL" clId="{86F8CA2D-BCE2-49D8-A3B7-D04B812B74D5}" dt="2024-05-21T03:00:45.875" v="254" actId="478"/>
          <ac:spMkLst>
            <pc:docMk/>
            <pc:sldMk cId="660034781" sldId="261"/>
            <ac:spMk id="22" creationId="{42BC4531-62A5-DA5A-FBDB-A4DADC81CCE2}"/>
          </ac:spMkLst>
        </pc:spChg>
        <pc:grpChg chg="mod">
          <ac:chgData name="Sanatbek Matlatipov" userId="6685aa11-d1c0-4aa6-9e28-22263cc1e4ad" providerId="ADAL" clId="{86F8CA2D-BCE2-49D8-A3B7-D04B812B74D5}" dt="2024-05-21T02:57:28.430" v="249" actId="1076"/>
          <ac:grpSpMkLst>
            <pc:docMk/>
            <pc:sldMk cId="660034781" sldId="261"/>
            <ac:grpSpMk id="11" creationId="{5F9AB598-56FF-F633-9E99-4BA7C08F36D4}"/>
          </ac:grpSpMkLst>
        </pc:grpChg>
        <pc:picChg chg="add mod">
          <ac:chgData name="Sanatbek Matlatipov" userId="6685aa11-d1c0-4aa6-9e28-22263cc1e4ad" providerId="ADAL" clId="{86F8CA2D-BCE2-49D8-A3B7-D04B812B74D5}" dt="2024-05-20T13:56:12.010" v="161" actId="1076"/>
          <ac:picMkLst>
            <pc:docMk/>
            <pc:sldMk cId="660034781" sldId="261"/>
            <ac:picMk id="7" creationId="{5E2F4A8F-5FC1-5E43-B3AF-BE028D87FA71}"/>
          </ac:picMkLst>
        </pc:picChg>
        <pc:picChg chg="del">
          <ac:chgData name="Sanatbek Matlatipov" userId="6685aa11-d1c0-4aa6-9e28-22263cc1e4ad" providerId="ADAL" clId="{86F8CA2D-BCE2-49D8-A3B7-D04B812B74D5}" dt="2024-05-20T13:56:03.798" v="157" actId="478"/>
          <ac:picMkLst>
            <pc:docMk/>
            <pc:sldMk cId="660034781" sldId="261"/>
            <ac:picMk id="1028" creationId="{DEB21363-6A52-CA2A-4EDF-E3C8E50EA2BC}"/>
          </ac:picMkLst>
        </pc:picChg>
      </pc:sldChg>
      <pc:sldChg chg="modSp del">
        <pc:chgData name="Sanatbek Matlatipov" userId="6685aa11-d1c0-4aa6-9e28-22263cc1e4ad" providerId="ADAL" clId="{86F8CA2D-BCE2-49D8-A3B7-D04B812B74D5}" dt="2024-05-21T05:50:44.503" v="2218" actId="47"/>
        <pc:sldMkLst>
          <pc:docMk/>
          <pc:sldMk cId="1408920007" sldId="263"/>
        </pc:sldMkLst>
        <pc:spChg chg="mod">
          <ac:chgData name="Sanatbek Matlatipov" userId="6685aa11-d1c0-4aa6-9e28-22263cc1e4ad" providerId="ADAL" clId="{86F8CA2D-BCE2-49D8-A3B7-D04B812B74D5}" dt="2024-05-20T14:02:16.765" v="211"/>
          <ac:spMkLst>
            <pc:docMk/>
            <pc:sldMk cId="1408920007" sldId="263"/>
            <ac:spMk id="6" creationId="{6A3E8433-21FF-3517-E4AB-03E0C061FFD0}"/>
          </ac:spMkLst>
        </pc:spChg>
        <pc:spChg chg="mod">
          <ac:chgData name="Sanatbek Matlatipov" userId="6685aa11-d1c0-4aa6-9e28-22263cc1e4ad" providerId="ADAL" clId="{86F8CA2D-BCE2-49D8-A3B7-D04B812B74D5}" dt="2024-05-20T14:02:14.511" v="210"/>
          <ac:spMkLst>
            <pc:docMk/>
            <pc:sldMk cId="1408920007" sldId="263"/>
            <ac:spMk id="15" creationId="{2107FB97-9825-2B0E-98AA-90A230B0401A}"/>
          </ac:spMkLst>
        </pc:spChg>
        <pc:picChg chg="mod">
          <ac:chgData name="Sanatbek Matlatipov" userId="6685aa11-d1c0-4aa6-9e28-22263cc1e4ad" providerId="ADAL" clId="{86F8CA2D-BCE2-49D8-A3B7-D04B812B74D5}" dt="2024-05-21T03:46:35.339" v="791" actId="1076"/>
          <ac:picMkLst>
            <pc:docMk/>
            <pc:sldMk cId="1408920007" sldId="263"/>
            <ac:picMk id="2" creationId="{982678B4-032B-8CF4-A560-165C5833FA9D}"/>
          </ac:picMkLst>
        </pc:picChg>
      </pc:sldChg>
      <pc:sldChg chg="addSp delSp modSp mod">
        <pc:chgData name="Sanatbek Matlatipov" userId="6685aa11-d1c0-4aa6-9e28-22263cc1e4ad" providerId="ADAL" clId="{86F8CA2D-BCE2-49D8-A3B7-D04B812B74D5}" dt="2024-05-21T06:01:33.510" v="2356"/>
        <pc:sldMkLst>
          <pc:docMk/>
          <pc:sldMk cId="1725850565" sldId="264"/>
        </pc:sldMkLst>
        <pc:spChg chg="mod">
          <ac:chgData name="Sanatbek Matlatipov" userId="6685aa11-d1c0-4aa6-9e28-22263cc1e4ad" providerId="ADAL" clId="{86F8CA2D-BCE2-49D8-A3B7-D04B812B74D5}" dt="2024-05-21T03:04:02.797" v="326" actId="790"/>
          <ac:spMkLst>
            <pc:docMk/>
            <pc:sldMk cId="1725850565" sldId="264"/>
            <ac:spMk id="6" creationId="{6A3E8433-21FF-3517-E4AB-03E0C061FFD0}"/>
          </ac:spMkLst>
        </pc:spChg>
        <pc:spChg chg="add mod">
          <ac:chgData name="Sanatbek Matlatipov" userId="6685aa11-d1c0-4aa6-9e28-22263cc1e4ad" providerId="ADAL" clId="{86F8CA2D-BCE2-49D8-A3B7-D04B812B74D5}" dt="2024-05-21T03:13:03.262" v="395" actId="1076"/>
          <ac:spMkLst>
            <pc:docMk/>
            <pc:sldMk cId="1725850565" sldId="264"/>
            <ac:spMk id="11" creationId="{B680D1E7-81A0-43CC-AEBD-FA3069845F99}"/>
          </ac:spMkLst>
        </pc:spChg>
        <pc:spChg chg="add mod">
          <ac:chgData name="Sanatbek Matlatipov" userId="6685aa11-d1c0-4aa6-9e28-22263cc1e4ad" providerId="ADAL" clId="{86F8CA2D-BCE2-49D8-A3B7-D04B812B74D5}" dt="2024-05-21T03:30:49.699" v="595" actId="14100"/>
          <ac:spMkLst>
            <pc:docMk/>
            <pc:sldMk cId="1725850565" sldId="264"/>
            <ac:spMk id="12" creationId="{06EA03F9-7397-4B90-A4B0-E1B0D4998800}"/>
          </ac:spMkLst>
        </pc:spChg>
        <pc:spChg chg="mod">
          <ac:chgData name="Sanatbek Matlatipov" userId="6685aa11-d1c0-4aa6-9e28-22263cc1e4ad" providerId="ADAL" clId="{86F8CA2D-BCE2-49D8-A3B7-D04B812B74D5}" dt="2024-05-21T06:01:33.510" v="2356"/>
          <ac:spMkLst>
            <pc:docMk/>
            <pc:sldMk cId="1725850565" sldId="264"/>
            <ac:spMk id="15" creationId="{2107FB97-9825-2B0E-98AA-90A230B0401A}"/>
          </ac:spMkLst>
        </pc:spChg>
        <pc:spChg chg="del">
          <ac:chgData name="Sanatbek Matlatipov" userId="6685aa11-d1c0-4aa6-9e28-22263cc1e4ad" providerId="ADAL" clId="{86F8CA2D-BCE2-49D8-A3B7-D04B812B74D5}" dt="2024-05-21T03:02:54.148" v="293" actId="478"/>
          <ac:spMkLst>
            <pc:docMk/>
            <pc:sldMk cId="1725850565" sldId="264"/>
            <ac:spMk id="22" creationId="{CB2ECBD4-B800-70F1-21FE-5A65AADC486D}"/>
          </ac:spMkLst>
        </pc:spChg>
        <pc:spChg chg="mod">
          <ac:chgData name="Sanatbek Matlatipov" userId="6685aa11-d1c0-4aa6-9e28-22263cc1e4ad" providerId="ADAL" clId="{86F8CA2D-BCE2-49D8-A3B7-D04B812B74D5}" dt="2024-05-21T03:02:54.981" v="294" actId="6549"/>
          <ac:spMkLst>
            <pc:docMk/>
            <pc:sldMk cId="1725850565" sldId="264"/>
            <ac:spMk id="25" creationId="{7213DA3C-2010-D01E-4C12-59F8314AEE4E}"/>
          </ac:spMkLst>
        </pc:spChg>
        <pc:spChg chg="del mod">
          <ac:chgData name="Sanatbek Matlatipov" userId="6685aa11-d1c0-4aa6-9e28-22263cc1e4ad" providerId="ADAL" clId="{86F8CA2D-BCE2-49D8-A3B7-D04B812B74D5}" dt="2024-05-21T03:02:59.693" v="298" actId="478"/>
          <ac:spMkLst>
            <pc:docMk/>
            <pc:sldMk cId="1725850565" sldId="264"/>
            <ac:spMk id="31" creationId="{34570787-4436-B28E-3D03-55FF022785AD}"/>
          </ac:spMkLst>
        </pc:spChg>
        <pc:spChg chg="del">
          <ac:chgData name="Sanatbek Matlatipov" userId="6685aa11-d1c0-4aa6-9e28-22263cc1e4ad" providerId="ADAL" clId="{86F8CA2D-BCE2-49D8-A3B7-D04B812B74D5}" dt="2024-05-21T03:03:07.633" v="304" actId="478"/>
          <ac:spMkLst>
            <pc:docMk/>
            <pc:sldMk cId="1725850565" sldId="264"/>
            <ac:spMk id="35" creationId="{FEA8CEEF-B9EF-5AEB-48BB-0BED57061558}"/>
          </ac:spMkLst>
        </pc:spChg>
        <pc:spChg chg="del">
          <ac:chgData name="Sanatbek Matlatipov" userId="6685aa11-d1c0-4aa6-9e28-22263cc1e4ad" providerId="ADAL" clId="{86F8CA2D-BCE2-49D8-A3B7-D04B812B74D5}" dt="2024-05-21T03:03:04.430" v="302" actId="478"/>
          <ac:spMkLst>
            <pc:docMk/>
            <pc:sldMk cId="1725850565" sldId="264"/>
            <ac:spMk id="38" creationId="{6A04D9E9-7E44-3ED2-EAC2-704FCCC74AE6}"/>
          </ac:spMkLst>
        </pc:spChg>
        <pc:spChg chg="del">
          <ac:chgData name="Sanatbek Matlatipov" userId="6685aa11-d1c0-4aa6-9e28-22263cc1e4ad" providerId="ADAL" clId="{86F8CA2D-BCE2-49D8-A3B7-D04B812B74D5}" dt="2024-05-21T03:03:06.470" v="303" actId="478"/>
          <ac:spMkLst>
            <pc:docMk/>
            <pc:sldMk cId="1725850565" sldId="264"/>
            <ac:spMk id="45" creationId="{CCC0BE0F-6CB9-CFEA-6016-383304B14E70}"/>
          </ac:spMkLst>
        </pc:spChg>
        <pc:spChg chg="del">
          <ac:chgData name="Sanatbek Matlatipov" userId="6685aa11-d1c0-4aa6-9e28-22263cc1e4ad" providerId="ADAL" clId="{86F8CA2D-BCE2-49D8-A3B7-D04B812B74D5}" dt="2024-05-21T03:02:56.485" v="295" actId="478"/>
          <ac:spMkLst>
            <pc:docMk/>
            <pc:sldMk cId="1725850565" sldId="264"/>
            <ac:spMk id="52" creationId="{9721ECB7-882F-B795-12E7-C2541938C0FD}"/>
          </ac:spMkLst>
        </pc:spChg>
        <pc:grpChg chg="add mod">
          <ac:chgData name="Sanatbek Matlatipov" userId="6685aa11-d1c0-4aa6-9e28-22263cc1e4ad" providerId="ADAL" clId="{86F8CA2D-BCE2-49D8-A3B7-D04B812B74D5}" dt="2024-05-21T03:13:03.262" v="395" actId="1076"/>
          <ac:grpSpMkLst>
            <pc:docMk/>
            <pc:sldMk cId="1725850565" sldId="264"/>
            <ac:grpSpMk id="7" creationId="{A4052A64-A9EB-4337-AF43-52C7F4375B24}"/>
          </ac:grpSpMkLst>
        </pc:grpChg>
        <pc:graphicFrameChg chg="del">
          <ac:chgData name="Sanatbek Matlatipov" userId="6685aa11-d1c0-4aa6-9e28-22263cc1e4ad" providerId="ADAL" clId="{86F8CA2D-BCE2-49D8-A3B7-D04B812B74D5}" dt="2024-05-21T03:02:53.302" v="292" actId="478"/>
          <ac:graphicFrameMkLst>
            <pc:docMk/>
            <pc:sldMk cId="1725850565" sldId="264"/>
            <ac:graphicFrameMk id="10" creationId="{ECA11BF8-FA06-E053-5FB6-3FECBC2A4F50}"/>
          </ac:graphicFrameMkLst>
        </pc:graphicFrameChg>
        <pc:graphicFrameChg chg="del">
          <ac:chgData name="Sanatbek Matlatipov" userId="6685aa11-d1c0-4aa6-9e28-22263cc1e4ad" providerId="ADAL" clId="{86F8CA2D-BCE2-49D8-A3B7-D04B812B74D5}" dt="2024-05-21T03:03:02.531" v="301" actId="478"/>
          <ac:graphicFrameMkLst>
            <pc:docMk/>
            <pc:sldMk cId="1725850565" sldId="264"/>
            <ac:graphicFrameMk id="16" creationId="{40CC5E92-2106-C988-1DA7-F3A487035CF0}"/>
          </ac:graphicFrameMkLst>
        </pc:graphicFrameChg>
        <pc:picChg chg="add mod">
          <ac:chgData name="Sanatbek Matlatipov" userId="6685aa11-d1c0-4aa6-9e28-22263cc1e4ad" providerId="ADAL" clId="{86F8CA2D-BCE2-49D8-A3B7-D04B812B74D5}" dt="2024-05-20T14:07:01.944" v="221"/>
          <ac:picMkLst>
            <pc:docMk/>
            <pc:sldMk cId="1725850565" sldId="264"/>
            <ac:picMk id="2" creationId="{B90F85C6-4B01-81A2-BA1D-C57032B3F2E6}"/>
          </ac:picMkLst>
        </pc:picChg>
        <pc:picChg chg="add mod">
          <ac:chgData name="Sanatbek Matlatipov" userId="6685aa11-d1c0-4aa6-9e28-22263cc1e4ad" providerId="ADAL" clId="{86F8CA2D-BCE2-49D8-A3B7-D04B812B74D5}" dt="2024-05-21T03:13:03.262" v="395" actId="1076"/>
          <ac:picMkLst>
            <pc:docMk/>
            <pc:sldMk cId="1725850565" sldId="264"/>
            <ac:picMk id="8" creationId="{28BAC5EE-1D56-4B01-9FB5-1C5A4477FE47}"/>
          </ac:picMkLst>
        </pc:picChg>
        <pc:picChg chg="add mod">
          <ac:chgData name="Sanatbek Matlatipov" userId="6685aa11-d1c0-4aa6-9e28-22263cc1e4ad" providerId="ADAL" clId="{86F8CA2D-BCE2-49D8-A3B7-D04B812B74D5}" dt="2024-05-21T03:13:03.262" v="395" actId="1076"/>
          <ac:picMkLst>
            <pc:docMk/>
            <pc:sldMk cId="1725850565" sldId="264"/>
            <ac:picMk id="9" creationId="{75C63065-7056-42E2-851F-CD1597E8D716}"/>
          </ac:picMkLst>
        </pc:picChg>
        <pc:picChg chg="add del mod">
          <ac:chgData name="Sanatbek Matlatipov" userId="6685aa11-d1c0-4aa6-9e28-22263cc1e4ad" providerId="ADAL" clId="{86F8CA2D-BCE2-49D8-A3B7-D04B812B74D5}" dt="2024-05-21T03:12:54.484" v="391" actId="478"/>
          <ac:picMkLst>
            <pc:docMk/>
            <pc:sldMk cId="1725850565" sldId="264"/>
            <ac:picMk id="1026" creationId="{F7E8D09F-0F86-A9AD-3327-90852BC9EC50}"/>
          </ac:picMkLst>
        </pc:picChg>
        <pc:picChg chg="del">
          <ac:chgData name="Sanatbek Matlatipov" userId="6685aa11-d1c0-4aa6-9e28-22263cc1e4ad" providerId="ADAL" clId="{86F8CA2D-BCE2-49D8-A3B7-D04B812B74D5}" dt="2024-05-20T14:07:01.647" v="220" actId="478"/>
          <ac:picMkLst>
            <pc:docMk/>
            <pc:sldMk cId="1725850565" sldId="264"/>
            <ac:picMk id="1028" creationId="{DEB21363-6A52-CA2A-4EDF-E3C8E50EA2BC}"/>
          </ac:picMkLst>
        </pc:picChg>
        <pc:cxnChg chg="del">
          <ac:chgData name="Sanatbek Matlatipov" userId="6685aa11-d1c0-4aa6-9e28-22263cc1e4ad" providerId="ADAL" clId="{86F8CA2D-BCE2-49D8-A3B7-D04B812B74D5}" dt="2024-05-21T03:02:57.533" v="296" actId="478"/>
          <ac:cxnSpMkLst>
            <pc:docMk/>
            <pc:sldMk cId="1725850565" sldId="264"/>
            <ac:cxnSpMk id="18" creationId="{98BC9004-DF6C-B0E6-C2FD-83827211C648}"/>
          </ac:cxnSpMkLst>
        </pc:cxnChg>
        <pc:cxnChg chg="del">
          <ac:chgData name="Sanatbek Matlatipov" userId="6685aa11-d1c0-4aa6-9e28-22263cc1e4ad" providerId="ADAL" clId="{86F8CA2D-BCE2-49D8-A3B7-D04B812B74D5}" dt="2024-05-21T03:03:00.287" v="299" actId="478"/>
          <ac:cxnSpMkLst>
            <pc:docMk/>
            <pc:sldMk cId="1725850565" sldId="264"/>
            <ac:cxnSpMk id="23" creationId="{E7E5A8CE-6F9E-4D3B-730C-D4217CCEA9EC}"/>
          </ac:cxnSpMkLst>
        </pc:cxnChg>
        <pc:cxnChg chg="del mod">
          <ac:chgData name="Sanatbek Matlatipov" userId="6685aa11-d1c0-4aa6-9e28-22263cc1e4ad" providerId="ADAL" clId="{86F8CA2D-BCE2-49D8-A3B7-D04B812B74D5}" dt="2024-05-21T03:03:01.831" v="300" actId="478"/>
          <ac:cxnSpMkLst>
            <pc:docMk/>
            <pc:sldMk cId="1725850565" sldId="264"/>
            <ac:cxnSpMk id="26" creationId="{80734E09-42E7-E86F-2D19-7EA04208EFF2}"/>
          </ac:cxnSpMkLst>
        </pc:cxnChg>
        <pc:cxnChg chg="del">
          <ac:chgData name="Sanatbek Matlatipov" userId="6685aa11-d1c0-4aa6-9e28-22263cc1e4ad" providerId="ADAL" clId="{86F8CA2D-BCE2-49D8-A3B7-D04B812B74D5}" dt="2024-05-21T03:03:08.637" v="305" actId="478"/>
          <ac:cxnSpMkLst>
            <pc:docMk/>
            <pc:sldMk cId="1725850565" sldId="264"/>
            <ac:cxnSpMk id="33" creationId="{ECB7D2EC-458A-F529-8906-FD9DC7BC92D0}"/>
          </ac:cxnSpMkLst>
        </pc:cxnChg>
        <pc:cxnChg chg="del">
          <ac:chgData name="Sanatbek Matlatipov" userId="6685aa11-d1c0-4aa6-9e28-22263cc1e4ad" providerId="ADAL" clId="{86F8CA2D-BCE2-49D8-A3B7-D04B812B74D5}" dt="2024-05-21T03:03:09.984" v="306" actId="478"/>
          <ac:cxnSpMkLst>
            <pc:docMk/>
            <pc:sldMk cId="1725850565" sldId="264"/>
            <ac:cxnSpMk id="50" creationId="{762ED69B-09A6-CC8D-A681-D9FE2CF508C1}"/>
          </ac:cxnSpMkLst>
        </pc:cxnChg>
      </pc:sldChg>
      <pc:sldChg chg="modSp del">
        <pc:chgData name="Sanatbek Matlatipov" userId="6685aa11-d1c0-4aa6-9e28-22263cc1e4ad" providerId="ADAL" clId="{86F8CA2D-BCE2-49D8-A3B7-D04B812B74D5}" dt="2024-05-21T05:50:44.503" v="2218" actId="47"/>
        <pc:sldMkLst>
          <pc:docMk/>
          <pc:sldMk cId="528594086" sldId="267"/>
        </pc:sldMkLst>
        <pc:spChg chg="mod">
          <ac:chgData name="Sanatbek Matlatipov" userId="6685aa11-d1c0-4aa6-9e28-22263cc1e4ad" providerId="ADAL" clId="{86F8CA2D-BCE2-49D8-A3B7-D04B812B74D5}" dt="2024-05-20T14:02:14.511" v="210"/>
          <ac:spMkLst>
            <pc:docMk/>
            <pc:sldMk cId="528594086" sldId="267"/>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2294899323" sldId="271"/>
        </pc:sldMkLst>
        <pc:spChg chg="mod">
          <ac:chgData name="Sanatbek Matlatipov" userId="6685aa11-d1c0-4aa6-9e28-22263cc1e4ad" providerId="ADAL" clId="{86F8CA2D-BCE2-49D8-A3B7-D04B812B74D5}" dt="2024-05-20T14:02:14.511" v="210"/>
          <ac:spMkLst>
            <pc:docMk/>
            <pc:sldMk cId="2294899323" sldId="271"/>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2892585398" sldId="273"/>
        </pc:sldMkLst>
        <pc:spChg chg="mod">
          <ac:chgData name="Sanatbek Matlatipov" userId="6685aa11-d1c0-4aa6-9e28-22263cc1e4ad" providerId="ADAL" clId="{86F8CA2D-BCE2-49D8-A3B7-D04B812B74D5}" dt="2024-05-20T14:02:14.511" v="210"/>
          <ac:spMkLst>
            <pc:docMk/>
            <pc:sldMk cId="2892585398" sldId="273"/>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1526623728" sldId="275"/>
        </pc:sldMkLst>
        <pc:spChg chg="mod">
          <ac:chgData name="Sanatbek Matlatipov" userId="6685aa11-d1c0-4aa6-9e28-22263cc1e4ad" providerId="ADAL" clId="{86F8CA2D-BCE2-49D8-A3B7-D04B812B74D5}" dt="2024-05-20T14:02:14.511" v="210"/>
          <ac:spMkLst>
            <pc:docMk/>
            <pc:sldMk cId="1526623728" sldId="275"/>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1989382843" sldId="278"/>
        </pc:sldMkLst>
        <pc:spChg chg="mod">
          <ac:chgData name="Sanatbek Matlatipov" userId="6685aa11-d1c0-4aa6-9e28-22263cc1e4ad" providerId="ADAL" clId="{86F8CA2D-BCE2-49D8-A3B7-D04B812B74D5}" dt="2024-05-20T14:02:14.511" v="210"/>
          <ac:spMkLst>
            <pc:docMk/>
            <pc:sldMk cId="1989382843" sldId="278"/>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1091681609" sldId="279"/>
        </pc:sldMkLst>
        <pc:spChg chg="mod">
          <ac:chgData name="Sanatbek Matlatipov" userId="6685aa11-d1c0-4aa6-9e28-22263cc1e4ad" providerId="ADAL" clId="{86F8CA2D-BCE2-49D8-A3B7-D04B812B74D5}" dt="2024-05-20T14:02:14.511" v="210"/>
          <ac:spMkLst>
            <pc:docMk/>
            <pc:sldMk cId="1091681609" sldId="279"/>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1680019953" sldId="280"/>
        </pc:sldMkLst>
        <pc:spChg chg="mod">
          <ac:chgData name="Sanatbek Matlatipov" userId="6685aa11-d1c0-4aa6-9e28-22263cc1e4ad" providerId="ADAL" clId="{86F8CA2D-BCE2-49D8-A3B7-D04B812B74D5}" dt="2024-05-20T14:02:14.511" v="210"/>
          <ac:spMkLst>
            <pc:docMk/>
            <pc:sldMk cId="1680019953" sldId="280"/>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3481814119" sldId="282"/>
        </pc:sldMkLst>
        <pc:spChg chg="mod">
          <ac:chgData name="Sanatbek Matlatipov" userId="6685aa11-d1c0-4aa6-9e28-22263cc1e4ad" providerId="ADAL" clId="{86F8CA2D-BCE2-49D8-A3B7-D04B812B74D5}" dt="2024-05-20T14:02:14.511" v="210"/>
          <ac:spMkLst>
            <pc:docMk/>
            <pc:sldMk cId="3481814119" sldId="282"/>
            <ac:spMk id="15" creationId="{2107FB97-9825-2B0E-98AA-90A230B0401A}"/>
          </ac:spMkLst>
        </pc:spChg>
      </pc:sldChg>
      <pc:sldChg chg="add del">
        <pc:chgData name="Sanatbek Matlatipov" userId="6685aa11-d1c0-4aa6-9e28-22263cc1e4ad" providerId="ADAL" clId="{86F8CA2D-BCE2-49D8-A3B7-D04B812B74D5}" dt="2024-05-21T05:43:51.068" v="2163" actId="47"/>
        <pc:sldMkLst>
          <pc:docMk/>
          <pc:sldMk cId="2661881236" sldId="283"/>
        </pc:sldMkLst>
      </pc:sldChg>
      <pc:sldChg chg="modSp del">
        <pc:chgData name="Sanatbek Matlatipov" userId="6685aa11-d1c0-4aa6-9e28-22263cc1e4ad" providerId="ADAL" clId="{86F8CA2D-BCE2-49D8-A3B7-D04B812B74D5}" dt="2024-05-21T05:50:44.503" v="2218" actId="47"/>
        <pc:sldMkLst>
          <pc:docMk/>
          <pc:sldMk cId="1555906575" sldId="284"/>
        </pc:sldMkLst>
        <pc:spChg chg="mod">
          <ac:chgData name="Sanatbek Matlatipov" userId="6685aa11-d1c0-4aa6-9e28-22263cc1e4ad" providerId="ADAL" clId="{86F8CA2D-BCE2-49D8-A3B7-D04B812B74D5}" dt="2024-05-20T14:02:14.511" v="210"/>
          <ac:spMkLst>
            <pc:docMk/>
            <pc:sldMk cId="1555906575" sldId="284"/>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637902655" sldId="285"/>
        </pc:sldMkLst>
        <pc:spChg chg="mod">
          <ac:chgData name="Sanatbek Matlatipov" userId="6685aa11-d1c0-4aa6-9e28-22263cc1e4ad" providerId="ADAL" clId="{86F8CA2D-BCE2-49D8-A3B7-D04B812B74D5}" dt="2024-05-20T14:02:14.511" v="210"/>
          <ac:spMkLst>
            <pc:docMk/>
            <pc:sldMk cId="637902655" sldId="285"/>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2795226817" sldId="286"/>
        </pc:sldMkLst>
        <pc:spChg chg="mod">
          <ac:chgData name="Sanatbek Matlatipov" userId="6685aa11-d1c0-4aa6-9e28-22263cc1e4ad" providerId="ADAL" clId="{86F8CA2D-BCE2-49D8-A3B7-D04B812B74D5}" dt="2024-05-20T14:02:14.511" v="210"/>
          <ac:spMkLst>
            <pc:docMk/>
            <pc:sldMk cId="2795226817" sldId="286"/>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2601515737" sldId="287"/>
        </pc:sldMkLst>
        <pc:spChg chg="mod">
          <ac:chgData name="Sanatbek Matlatipov" userId="6685aa11-d1c0-4aa6-9e28-22263cc1e4ad" providerId="ADAL" clId="{86F8CA2D-BCE2-49D8-A3B7-D04B812B74D5}" dt="2024-05-20T14:02:14.511" v="210"/>
          <ac:spMkLst>
            <pc:docMk/>
            <pc:sldMk cId="2601515737" sldId="287"/>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1039851941" sldId="288"/>
        </pc:sldMkLst>
        <pc:spChg chg="mod">
          <ac:chgData name="Sanatbek Matlatipov" userId="6685aa11-d1c0-4aa6-9e28-22263cc1e4ad" providerId="ADAL" clId="{86F8CA2D-BCE2-49D8-A3B7-D04B812B74D5}" dt="2024-05-20T14:02:14.511" v="210"/>
          <ac:spMkLst>
            <pc:docMk/>
            <pc:sldMk cId="1039851941" sldId="288"/>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2941562815" sldId="290"/>
        </pc:sldMkLst>
        <pc:spChg chg="mod">
          <ac:chgData name="Sanatbek Matlatipov" userId="6685aa11-d1c0-4aa6-9e28-22263cc1e4ad" providerId="ADAL" clId="{86F8CA2D-BCE2-49D8-A3B7-D04B812B74D5}" dt="2024-05-20T14:02:14.511" v="210"/>
          <ac:spMkLst>
            <pc:docMk/>
            <pc:sldMk cId="2941562815" sldId="290"/>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1554404855" sldId="292"/>
        </pc:sldMkLst>
        <pc:spChg chg="mod">
          <ac:chgData name="Sanatbek Matlatipov" userId="6685aa11-d1c0-4aa6-9e28-22263cc1e4ad" providerId="ADAL" clId="{86F8CA2D-BCE2-49D8-A3B7-D04B812B74D5}" dt="2024-05-20T14:02:14.511" v="210"/>
          <ac:spMkLst>
            <pc:docMk/>
            <pc:sldMk cId="1554404855" sldId="292"/>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1361099578" sldId="293"/>
        </pc:sldMkLst>
        <pc:spChg chg="mod">
          <ac:chgData name="Sanatbek Matlatipov" userId="6685aa11-d1c0-4aa6-9e28-22263cc1e4ad" providerId="ADAL" clId="{86F8CA2D-BCE2-49D8-A3B7-D04B812B74D5}" dt="2024-05-20T14:02:14.511" v="210"/>
          <ac:spMkLst>
            <pc:docMk/>
            <pc:sldMk cId="1361099578" sldId="293"/>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2010325813" sldId="299"/>
        </pc:sldMkLst>
        <pc:spChg chg="mod">
          <ac:chgData name="Sanatbek Matlatipov" userId="6685aa11-d1c0-4aa6-9e28-22263cc1e4ad" providerId="ADAL" clId="{86F8CA2D-BCE2-49D8-A3B7-D04B812B74D5}" dt="2024-05-20T14:02:14.511" v="210"/>
          <ac:spMkLst>
            <pc:docMk/>
            <pc:sldMk cId="2010325813" sldId="299"/>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611037623" sldId="300"/>
        </pc:sldMkLst>
        <pc:spChg chg="mod">
          <ac:chgData name="Sanatbek Matlatipov" userId="6685aa11-d1c0-4aa6-9e28-22263cc1e4ad" providerId="ADAL" clId="{86F8CA2D-BCE2-49D8-A3B7-D04B812B74D5}" dt="2024-05-20T14:02:14.511" v="210"/>
          <ac:spMkLst>
            <pc:docMk/>
            <pc:sldMk cId="611037623" sldId="300"/>
            <ac:spMk id="15" creationId="{2107FB97-9825-2B0E-98AA-90A230B0401A}"/>
          </ac:spMkLst>
        </pc:spChg>
      </pc:sldChg>
      <pc:sldChg chg="modSp add mod">
        <pc:chgData name="Sanatbek Matlatipov" userId="6685aa11-d1c0-4aa6-9e28-22263cc1e4ad" providerId="ADAL" clId="{86F8CA2D-BCE2-49D8-A3B7-D04B812B74D5}" dt="2024-05-21T05:58:40.318" v="2338" actId="20577"/>
        <pc:sldMkLst>
          <pc:docMk/>
          <pc:sldMk cId="4236114747" sldId="311"/>
        </pc:sldMkLst>
        <pc:spChg chg="mod">
          <ac:chgData name="Sanatbek Matlatipov" userId="6685aa11-d1c0-4aa6-9e28-22263cc1e4ad" providerId="ADAL" clId="{86F8CA2D-BCE2-49D8-A3B7-D04B812B74D5}" dt="2024-05-21T05:58:40.318" v="2338" actId="20577"/>
          <ac:spMkLst>
            <pc:docMk/>
            <pc:sldMk cId="4236114747" sldId="311"/>
            <ac:spMk id="4" creationId="{00000000-0000-0000-0000-000000000000}"/>
          </ac:spMkLst>
        </pc:spChg>
      </pc:sldChg>
      <pc:sldChg chg="modSp del">
        <pc:chgData name="Sanatbek Matlatipov" userId="6685aa11-d1c0-4aa6-9e28-22263cc1e4ad" providerId="ADAL" clId="{86F8CA2D-BCE2-49D8-A3B7-D04B812B74D5}" dt="2024-05-21T05:50:44.503" v="2218" actId="47"/>
        <pc:sldMkLst>
          <pc:docMk/>
          <pc:sldMk cId="1397368212" sldId="332"/>
        </pc:sldMkLst>
        <pc:spChg chg="mod">
          <ac:chgData name="Sanatbek Matlatipov" userId="6685aa11-d1c0-4aa6-9e28-22263cc1e4ad" providerId="ADAL" clId="{86F8CA2D-BCE2-49D8-A3B7-D04B812B74D5}" dt="2024-05-20T14:02:14.511" v="210"/>
          <ac:spMkLst>
            <pc:docMk/>
            <pc:sldMk cId="1397368212" sldId="332"/>
            <ac:spMk id="25" creationId="{DEEAABC3-AE57-EFDD-2A72-41AE4A361D7A}"/>
          </ac:spMkLst>
        </pc:spChg>
      </pc:sldChg>
      <pc:sldChg chg="modSp del">
        <pc:chgData name="Sanatbek Matlatipov" userId="6685aa11-d1c0-4aa6-9e28-22263cc1e4ad" providerId="ADAL" clId="{86F8CA2D-BCE2-49D8-A3B7-D04B812B74D5}" dt="2024-05-21T05:50:44.503" v="2218" actId="47"/>
        <pc:sldMkLst>
          <pc:docMk/>
          <pc:sldMk cId="2914429707" sldId="333"/>
        </pc:sldMkLst>
        <pc:spChg chg="mod">
          <ac:chgData name="Sanatbek Matlatipov" userId="6685aa11-d1c0-4aa6-9e28-22263cc1e4ad" providerId="ADAL" clId="{86F8CA2D-BCE2-49D8-A3B7-D04B812B74D5}" dt="2024-05-20T14:02:14.511" v="210"/>
          <ac:spMkLst>
            <pc:docMk/>
            <pc:sldMk cId="2914429707" sldId="333"/>
            <ac:spMk id="27" creationId="{383C706D-BA46-C5FF-AE01-1ABF42C03640}"/>
          </ac:spMkLst>
        </pc:spChg>
      </pc:sldChg>
      <pc:sldChg chg="modSp del">
        <pc:chgData name="Sanatbek Matlatipov" userId="6685aa11-d1c0-4aa6-9e28-22263cc1e4ad" providerId="ADAL" clId="{86F8CA2D-BCE2-49D8-A3B7-D04B812B74D5}" dt="2024-05-21T05:50:44.503" v="2218" actId="47"/>
        <pc:sldMkLst>
          <pc:docMk/>
          <pc:sldMk cId="3500089475" sldId="335"/>
        </pc:sldMkLst>
        <pc:spChg chg="mod">
          <ac:chgData name="Sanatbek Matlatipov" userId="6685aa11-d1c0-4aa6-9e28-22263cc1e4ad" providerId="ADAL" clId="{86F8CA2D-BCE2-49D8-A3B7-D04B812B74D5}" dt="2024-05-20T14:02:14.511" v="210"/>
          <ac:spMkLst>
            <pc:docMk/>
            <pc:sldMk cId="3500089475" sldId="335"/>
            <ac:spMk id="25" creationId="{5C2B53F9-3648-E93E-823D-F62CE3BFE2C1}"/>
          </ac:spMkLst>
        </pc:spChg>
      </pc:sldChg>
      <pc:sldChg chg="modSp del">
        <pc:chgData name="Sanatbek Matlatipov" userId="6685aa11-d1c0-4aa6-9e28-22263cc1e4ad" providerId="ADAL" clId="{86F8CA2D-BCE2-49D8-A3B7-D04B812B74D5}" dt="2024-05-21T05:50:44.503" v="2218" actId="47"/>
        <pc:sldMkLst>
          <pc:docMk/>
          <pc:sldMk cId="872462684" sldId="336"/>
        </pc:sldMkLst>
        <pc:spChg chg="mod">
          <ac:chgData name="Sanatbek Matlatipov" userId="6685aa11-d1c0-4aa6-9e28-22263cc1e4ad" providerId="ADAL" clId="{86F8CA2D-BCE2-49D8-A3B7-D04B812B74D5}" dt="2024-05-20T14:02:14.511" v="210"/>
          <ac:spMkLst>
            <pc:docMk/>
            <pc:sldMk cId="872462684" sldId="336"/>
            <ac:spMk id="25" creationId="{104DAF48-43F6-2DF8-1197-C226CC74A752}"/>
          </ac:spMkLst>
        </pc:spChg>
      </pc:sldChg>
      <pc:sldChg chg="modSp del">
        <pc:chgData name="Sanatbek Matlatipov" userId="6685aa11-d1c0-4aa6-9e28-22263cc1e4ad" providerId="ADAL" clId="{86F8CA2D-BCE2-49D8-A3B7-D04B812B74D5}" dt="2024-05-21T05:50:44.503" v="2218" actId="47"/>
        <pc:sldMkLst>
          <pc:docMk/>
          <pc:sldMk cId="93426937" sldId="337"/>
        </pc:sldMkLst>
        <pc:spChg chg="mod">
          <ac:chgData name="Sanatbek Matlatipov" userId="6685aa11-d1c0-4aa6-9e28-22263cc1e4ad" providerId="ADAL" clId="{86F8CA2D-BCE2-49D8-A3B7-D04B812B74D5}" dt="2024-05-20T14:02:14.511" v="210"/>
          <ac:spMkLst>
            <pc:docMk/>
            <pc:sldMk cId="93426937" sldId="337"/>
            <ac:spMk id="25" creationId="{4FD835E3-0FCC-EEB0-F900-F5A31970AA35}"/>
          </ac:spMkLst>
        </pc:spChg>
      </pc:sldChg>
      <pc:sldChg chg="modSp del">
        <pc:chgData name="Sanatbek Matlatipov" userId="6685aa11-d1c0-4aa6-9e28-22263cc1e4ad" providerId="ADAL" clId="{86F8CA2D-BCE2-49D8-A3B7-D04B812B74D5}" dt="2024-05-21T05:50:44.503" v="2218" actId="47"/>
        <pc:sldMkLst>
          <pc:docMk/>
          <pc:sldMk cId="1799863980" sldId="338"/>
        </pc:sldMkLst>
        <pc:spChg chg="mod">
          <ac:chgData name="Sanatbek Matlatipov" userId="6685aa11-d1c0-4aa6-9e28-22263cc1e4ad" providerId="ADAL" clId="{86F8CA2D-BCE2-49D8-A3B7-D04B812B74D5}" dt="2024-05-20T14:02:14.511" v="210"/>
          <ac:spMkLst>
            <pc:docMk/>
            <pc:sldMk cId="1799863980" sldId="338"/>
            <ac:spMk id="24" creationId="{F2E068AB-EF99-3E69-2B54-0E0C955736E8}"/>
          </ac:spMkLst>
        </pc:spChg>
      </pc:sldChg>
      <pc:sldChg chg="modSp del">
        <pc:chgData name="Sanatbek Matlatipov" userId="6685aa11-d1c0-4aa6-9e28-22263cc1e4ad" providerId="ADAL" clId="{86F8CA2D-BCE2-49D8-A3B7-D04B812B74D5}" dt="2024-05-21T05:50:44.503" v="2218" actId="47"/>
        <pc:sldMkLst>
          <pc:docMk/>
          <pc:sldMk cId="866578216" sldId="343"/>
        </pc:sldMkLst>
        <pc:spChg chg="mod">
          <ac:chgData name="Sanatbek Matlatipov" userId="6685aa11-d1c0-4aa6-9e28-22263cc1e4ad" providerId="ADAL" clId="{86F8CA2D-BCE2-49D8-A3B7-D04B812B74D5}" dt="2024-05-20T14:02:14.511" v="210"/>
          <ac:spMkLst>
            <pc:docMk/>
            <pc:sldMk cId="866578216" sldId="343"/>
            <ac:spMk id="25" creationId="{CF4F8208-B3E8-6CF8-4C1F-3CEB90BF7927}"/>
          </ac:spMkLst>
        </pc:spChg>
      </pc:sldChg>
      <pc:sldChg chg="modSp del">
        <pc:chgData name="Sanatbek Matlatipov" userId="6685aa11-d1c0-4aa6-9e28-22263cc1e4ad" providerId="ADAL" clId="{86F8CA2D-BCE2-49D8-A3B7-D04B812B74D5}" dt="2024-05-21T05:50:44.503" v="2218" actId="47"/>
        <pc:sldMkLst>
          <pc:docMk/>
          <pc:sldMk cId="1531064097" sldId="344"/>
        </pc:sldMkLst>
        <pc:spChg chg="mod">
          <ac:chgData name="Sanatbek Matlatipov" userId="6685aa11-d1c0-4aa6-9e28-22263cc1e4ad" providerId="ADAL" clId="{86F8CA2D-BCE2-49D8-A3B7-D04B812B74D5}" dt="2024-05-20T14:02:14.511" v="210"/>
          <ac:spMkLst>
            <pc:docMk/>
            <pc:sldMk cId="1531064097" sldId="344"/>
            <ac:spMk id="49" creationId="{9FAA6AA8-FC34-2D8B-ED9C-99FA035253D4}"/>
          </ac:spMkLst>
        </pc:spChg>
      </pc:sldChg>
      <pc:sldChg chg="modSp del">
        <pc:chgData name="Sanatbek Matlatipov" userId="6685aa11-d1c0-4aa6-9e28-22263cc1e4ad" providerId="ADAL" clId="{86F8CA2D-BCE2-49D8-A3B7-D04B812B74D5}" dt="2024-05-21T05:50:44.503" v="2218" actId="47"/>
        <pc:sldMkLst>
          <pc:docMk/>
          <pc:sldMk cId="259956230" sldId="345"/>
        </pc:sldMkLst>
        <pc:spChg chg="mod">
          <ac:chgData name="Sanatbek Matlatipov" userId="6685aa11-d1c0-4aa6-9e28-22263cc1e4ad" providerId="ADAL" clId="{86F8CA2D-BCE2-49D8-A3B7-D04B812B74D5}" dt="2024-05-20T14:02:14.511" v="210"/>
          <ac:spMkLst>
            <pc:docMk/>
            <pc:sldMk cId="259956230" sldId="345"/>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2968818960" sldId="346"/>
        </pc:sldMkLst>
        <pc:spChg chg="mod">
          <ac:chgData name="Sanatbek Matlatipov" userId="6685aa11-d1c0-4aa6-9e28-22263cc1e4ad" providerId="ADAL" clId="{86F8CA2D-BCE2-49D8-A3B7-D04B812B74D5}" dt="2024-05-20T14:02:14.511" v="210"/>
          <ac:spMkLst>
            <pc:docMk/>
            <pc:sldMk cId="2968818960" sldId="346"/>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2281167935" sldId="349"/>
        </pc:sldMkLst>
        <pc:spChg chg="mod">
          <ac:chgData name="Sanatbek Matlatipov" userId="6685aa11-d1c0-4aa6-9e28-22263cc1e4ad" providerId="ADAL" clId="{86F8CA2D-BCE2-49D8-A3B7-D04B812B74D5}" dt="2024-05-20T14:02:14.511" v="210"/>
          <ac:spMkLst>
            <pc:docMk/>
            <pc:sldMk cId="2281167935" sldId="349"/>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3967883895" sldId="354"/>
        </pc:sldMkLst>
        <pc:spChg chg="mod">
          <ac:chgData name="Sanatbek Matlatipov" userId="6685aa11-d1c0-4aa6-9e28-22263cc1e4ad" providerId="ADAL" clId="{86F8CA2D-BCE2-49D8-A3B7-D04B812B74D5}" dt="2024-05-20T14:02:14.511" v="210"/>
          <ac:spMkLst>
            <pc:docMk/>
            <pc:sldMk cId="3967883895" sldId="354"/>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2904237258" sldId="355"/>
        </pc:sldMkLst>
        <pc:spChg chg="mod">
          <ac:chgData name="Sanatbek Matlatipov" userId="6685aa11-d1c0-4aa6-9e28-22263cc1e4ad" providerId="ADAL" clId="{86F8CA2D-BCE2-49D8-A3B7-D04B812B74D5}" dt="2024-05-20T14:02:14.511" v="210"/>
          <ac:spMkLst>
            <pc:docMk/>
            <pc:sldMk cId="2904237258" sldId="355"/>
            <ac:spMk id="39" creationId="{153E8E0C-CAF1-45F6-81EA-804FED9A6561}"/>
          </ac:spMkLst>
        </pc:spChg>
      </pc:sldChg>
      <pc:sldChg chg="modSp del">
        <pc:chgData name="Sanatbek Matlatipov" userId="6685aa11-d1c0-4aa6-9e28-22263cc1e4ad" providerId="ADAL" clId="{86F8CA2D-BCE2-49D8-A3B7-D04B812B74D5}" dt="2024-05-21T05:50:44.503" v="2218" actId="47"/>
        <pc:sldMkLst>
          <pc:docMk/>
          <pc:sldMk cId="373486092" sldId="356"/>
        </pc:sldMkLst>
        <pc:spChg chg="mod">
          <ac:chgData name="Sanatbek Matlatipov" userId="6685aa11-d1c0-4aa6-9e28-22263cc1e4ad" providerId="ADAL" clId="{86F8CA2D-BCE2-49D8-A3B7-D04B812B74D5}" dt="2024-05-20T14:02:14.511" v="210"/>
          <ac:spMkLst>
            <pc:docMk/>
            <pc:sldMk cId="373486092" sldId="356"/>
            <ac:spMk id="40" creationId="{66D4CC8F-67EE-2AA8-A7CD-B135F9908C48}"/>
          </ac:spMkLst>
        </pc:spChg>
      </pc:sldChg>
      <pc:sldChg chg="modSp del">
        <pc:chgData name="Sanatbek Matlatipov" userId="6685aa11-d1c0-4aa6-9e28-22263cc1e4ad" providerId="ADAL" clId="{86F8CA2D-BCE2-49D8-A3B7-D04B812B74D5}" dt="2024-05-21T05:50:44.503" v="2218" actId="47"/>
        <pc:sldMkLst>
          <pc:docMk/>
          <pc:sldMk cId="1088766508" sldId="357"/>
        </pc:sldMkLst>
        <pc:spChg chg="mod">
          <ac:chgData name="Sanatbek Matlatipov" userId="6685aa11-d1c0-4aa6-9e28-22263cc1e4ad" providerId="ADAL" clId="{86F8CA2D-BCE2-49D8-A3B7-D04B812B74D5}" dt="2024-05-20T14:02:14.511" v="210"/>
          <ac:spMkLst>
            <pc:docMk/>
            <pc:sldMk cId="1088766508" sldId="357"/>
            <ac:spMk id="15" creationId="{2107FB97-9825-2B0E-98AA-90A230B0401A}"/>
          </ac:spMkLst>
        </pc:spChg>
      </pc:sldChg>
      <pc:sldChg chg="modSp del">
        <pc:chgData name="Sanatbek Matlatipov" userId="6685aa11-d1c0-4aa6-9e28-22263cc1e4ad" providerId="ADAL" clId="{86F8CA2D-BCE2-49D8-A3B7-D04B812B74D5}" dt="2024-05-21T05:50:44.503" v="2218" actId="47"/>
        <pc:sldMkLst>
          <pc:docMk/>
          <pc:sldMk cId="3582108470" sldId="358"/>
        </pc:sldMkLst>
        <pc:spChg chg="mod">
          <ac:chgData name="Sanatbek Matlatipov" userId="6685aa11-d1c0-4aa6-9e28-22263cc1e4ad" providerId="ADAL" clId="{86F8CA2D-BCE2-49D8-A3B7-D04B812B74D5}" dt="2024-05-20T14:02:14.511" v="210"/>
          <ac:spMkLst>
            <pc:docMk/>
            <pc:sldMk cId="3582108470" sldId="358"/>
            <ac:spMk id="15" creationId="{2107FB97-9825-2B0E-98AA-90A230B0401A}"/>
          </ac:spMkLst>
        </pc:spChg>
      </pc:sldChg>
      <pc:sldChg chg="addSp delSp modSp mod ord">
        <pc:chgData name="Sanatbek Matlatipov" userId="6685aa11-d1c0-4aa6-9e28-22263cc1e4ad" providerId="ADAL" clId="{86F8CA2D-BCE2-49D8-A3B7-D04B812B74D5}" dt="2024-05-21T05:59:03.304" v="2339"/>
        <pc:sldMkLst>
          <pc:docMk/>
          <pc:sldMk cId="3826908974" sldId="359"/>
        </pc:sldMkLst>
        <pc:spChg chg="mod">
          <ac:chgData name="Sanatbek Matlatipov" userId="6685aa11-d1c0-4aa6-9e28-22263cc1e4ad" providerId="ADAL" clId="{86F8CA2D-BCE2-49D8-A3B7-D04B812B74D5}" dt="2024-05-21T05:54:01.735" v="2272" actId="1076"/>
          <ac:spMkLst>
            <pc:docMk/>
            <pc:sldMk cId="3826908974" sldId="359"/>
            <ac:spMk id="11" creationId="{AC5242E5-B35E-06F1-8BAE-85DCF2C45537}"/>
          </ac:spMkLst>
        </pc:spChg>
        <pc:spChg chg="mod">
          <ac:chgData name="Sanatbek Matlatipov" userId="6685aa11-d1c0-4aa6-9e28-22263cc1e4ad" providerId="ADAL" clId="{86F8CA2D-BCE2-49D8-A3B7-D04B812B74D5}" dt="2024-05-21T05:59:03.304" v="2339"/>
          <ac:spMkLst>
            <pc:docMk/>
            <pc:sldMk cId="3826908974" sldId="359"/>
            <ac:spMk id="15" creationId="{2107FB97-9825-2B0E-98AA-90A230B0401A}"/>
          </ac:spMkLst>
        </pc:spChg>
        <pc:picChg chg="add mod">
          <ac:chgData name="Sanatbek Matlatipov" userId="6685aa11-d1c0-4aa6-9e28-22263cc1e4ad" providerId="ADAL" clId="{86F8CA2D-BCE2-49D8-A3B7-D04B812B74D5}" dt="2024-05-21T05:50:36.401" v="2217"/>
          <ac:picMkLst>
            <pc:docMk/>
            <pc:sldMk cId="3826908974" sldId="359"/>
            <ac:picMk id="2" creationId="{7A405B97-691C-EF04-2034-9B3AFE31B5D8}"/>
          </ac:picMkLst>
        </pc:picChg>
        <pc:picChg chg="del">
          <ac:chgData name="Sanatbek Matlatipov" userId="6685aa11-d1c0-4aa6-9e28-22263cc1e4ad" providerId="ADAL" clId="{86F8CA2D-BCE2-49D8-A3B7-D04B812B74D5}" dt="2024-05-21T05:50:36.059" v="2216" actId="478"/>
          <ac:picMkLst>
            <pc:docMk/>
            <pc:sldMk cId="3826908974" sldId="359"/>
            <ac:picMk id="1028" creationId="{DEB21363-6A52-CA2A-4EDF-E3C8E50EA2BC}"/>
          </ac:picMkLst>
        </pc:picChg>
      </pc:sldChg>
      <pc:sldChg chg="del">
        <pc:chgData name="Sanatbek Matlatipov" userId="6685aa11-d1c0-4aa6-9e28-22263cc1e4ad" providerId="ADAL" clId="{86F8CA2D-BCE2-49D8-A3B7-D04B812B74D5}" dt="2024-05-20T13:54:47.810" v="138" actId="47"/>
        <pc:sldMkLst>
          <pc:docMk/>
          <pc:sldMk cId="3592445247" sldId="360"/>
        </pc:sldMkLst>
      </pc:sldChg>
      <pc:sldChg chg="addSp delSp modSp del mod">
        <pc:chgData name="Sanatbek Matlatipov" userId="6685aa11-d1c0-4aa6-9e28-22263cc1e4ad" providerId="ADAL" clId="{86F8CA2D-BCE2-49D8-A3B7-D04B812B74D5}" dt="2024-05-21T04:38:11.724" v="1507" actId="47"/>
        <pc:sldMkLst>
          <pc:docMk/>
          <pc:sldMk cId="1988578227" sldId="361"/>
        </pc:sldMkLst>
        <pc:spChg chg="mod">
          <ac:chgData name="Sanatbek Matlatipov" userId="6685aa11-d1c0-4aa6-9e28-22263cc1e4ad" providerId="ADAL" clId="{86F8CA2D-BCE2-49D8-A3B7-D04B812B74D5}" dt="2024-05-21T03:41:44.967" v="700" actId="790"/>
          <ac:spMkLst>
            <pc:docMk/>
            <pc:sldMk cId="1988578227" sldId="361"/>
            <ac:spMk id="13" creationId="{AF7484D5-3C03-0C46-4839-2AC44CFCB2B4}"/>
          </ac:spMkLst>
        </pc:spChg>
        <pc:picChg chg="add mod">
          <ac:chgData name="Sanatbek Matlatipov" userId="6685aa11-d1c0-4aa6-9e28-22263cc1e4ad" providerId="ADAL" clId="{86F8CA2D-BCE2-49D8-A3B7-D04B812B74D5}" dt="2024-05-20T13:55:58.353" v="156" actId="1076"/>
          <ac:picMkLst>
            <pc:docMk/>
            <pc:sldMk cId="1988578227" sldId="361"/>
            <ac:picMk id="2" creationId="{5762617F-FA15-10BE-E5FE-A0B4BC988B96}"/>
          </ac:picMkLst>
        </pc:picChg>
        <pc:picChg chg="del">
          <ac:chgData name="Sanatbek Matlatipov" userId="6685aa11-d1c0-4aa6-9e28-22263cc1e4ad" providerId="ADAL" clId="{86F8CA2D-BCE2-49D8-A3B7-D04B812B74D5}" dt="2024-05-20T13:55:38.234" v="149" actId="478"/>
          <ac:picMkLst>
            <pc:docMk/>
            <pc:sldMk cId="1988578227" sldId="361"/>
            <ac:picMk id="1028" creationId="{DEB21363-6A52-CA2A-4EDF-E3C8E50EA2BC}"/>
          </ac:picMkLst>
        </pc:picChg>
      </pc:sldChg>
      <pc:sldChg chg="addSp delSp modSp del mod ord">
        <pc:chgData name="Sanatbek Matlatipov" userId="6685aa11-d1c0-4aa6-9e28-22263cc1e4ad" providerId="ADAL" clId="{86F8CA2D-BCE2-49D8-A3B7-D04B812B74D5}" dt="2024-05-21T04:38:16.603" v="1509" actId="47"/>
        <pc:sldMkLst>
          <pc:docMk/>
          <pc:sldMk cId="3916246188" sldId="362"/>
        </pc:sldMkLst>
        <pc:spChg chg="mod">
          <ac:chgData name="Sanatbek Matlatipov" userId="6685aa11-d1c0-4aa6-9e28-22263cc1e4ad" providerId="ADAL" clId="{86F8CA2D-BCE2-49D8-A3B7-D04B812B74D5}" dt="2024-05-21T03:52:49.556" v="1032" actId="20577"/>
          <ac:spMkLst>
            <pc:docMk/>
            <pc:sldMk cId="3916246188" sldId="362"/>
            <ac:spMk id="13" creationId="{AF7484D5-3C03-0C46-4839-2AC44CFCB2B4}"/>
          </ac:spMkLst>
        </pc:spChg>
        <pc:picChg chg="add mod">
          <ac:chgData name="Sanatbek Matlatipov" userId="6685aa11-d1c0-4aa6-9e28-22263cc1e4ad" providerId="ADAL" clId="{86F8CA2D-BCE2-49D8-A3B7-D04B812B74D5}" dt="2024-05-21T03:45:56.042" v="787" actId="14100"/>
          <ac:picMkLst>
            <pc:docMk/>
            <pc:sldMk cId="3916246188" sldId="362"/>
            <ac:picMk id="2" creationId="{C4B53A6D-176A-16C3-D3DB-BABD23D24F92}"/>
          </ac:picMkLst>
        </pc:picChg>
        <pc:picChg chg="del">
          <ac:chgData name="Sanatbek Matlatipov" userId="6685aa11-d1c0-4aa6-9e28-22263cc1e4ad" providerId="ADAL" clId="{86F8CA2D-BCE2-49D8-A3B7-D04B812B74D5}" dt="2024-05-21T03:45:49.381" v="784" actId="478"/>
          <ac:picMkLst>
            <pc:docMk/>
            <pc:sldMk cId="3916246188" sldId="362"/>
            <ac:picMk id="1028" creationId="{DEB21363-6A52-CA2A-4EDF-E3C8E50EA2BC}"/>
          </ac:picMkLst>
        </pc:picChg>
      </pc:sldChg>
      <pc:sldChg chg="modSp del">
        <pc:chgData name="Sanatbek Matlatipov" userId="6685aa11-d1c0-4aa6-9e28-22263cc1e4ad" providerId="ADAL" clId="{86F8CA2D-BCE2-49D8-A3B7-D04B812B74D5}" dt="2024-05-21T05:50:44.503" v="2218" actId="47"/>
        <pc:sldMkLst>
          <pc:docMk/>
          <pc:sldMk cId="2264748840" sldId="363"/>
        </pc:sldMkLst>
        <pc:spChg chg="mod">
          <ac:chgData name="Sanatbek Matlatipov" userId="6685aa11-d1c0-4aa6-9e28-22263cc1e4ad" providerId="ADAL" clId="{86F8CA2D-BCE2-49D8-A3B7-D04B812B74D5}" dt="2024-05-20T14:02:14.511" v="210"/>
          <ac:spMkLst>
            <pc:docMk/>
            <pc:sldMk cId="2264748840" sldId="363"/>
            <ac:spMk id="13" creationId="{AF7484D5-3C03-0C46-4839-2AC44CFCB2B4}"/>
          </ac:spMkLst>
        </pc:spChg>
      </pc:sldChg>
      <pc:sldChg chg="modSp del">
        <pc:chgData name="Sanatbek Matlatipov" userId="6685aa11-d1c0-4aa6-9e28-22263cc1e4ad" providerId="ADAL" clId="{86F8CA2D-BCE2-49D8-A3B7-D04B812B74D5}" dt="2024-05-21T05:50:44.503" v="2218" actId="47"/>
        <pc:sldMkLst>
          <pc:docMk/>
          <pc:sldMk cId="1488237380" sldId="364"/>
        </pc:sldMkLst>
        <pc:spChg chg="mod">
          <ac:chgData name="Sanatbek Matlatipov" userId="6685aa11-d1c0-4aa6-9e28-22263cc1e4ad" providerId="ADAL" clId="{86F8CA2D-BCE2-49D8-A3B7-D04B812B74D5}" dt="2024-05-20T14:02:14.511" v="210"/>
          <ac:spMkLst>
            <pc:docMk/>
            <pc:sldMk cId="1488237380" sldId="364"/>
            <ac:spMk id="13" creationId="{AF7484D5-3C03-0C46-4839-2AC44CFCB2B4}"/>
          </ac:spMkLst>
        </pc:spChg>
      </pc:sldChg>
      <pc:sldChg chg="modSp del">
        <pc:chgData name="Sanatbek Matlatipov" userId="6685aa11-d1c0-4aa6-9e28-22263cc1e4ad" providerId="ADAL" clId="{86F8CA2D-BCE2-49D8-A3B7-D04B812B74D5}" dt="2024-05-21T05:50:44.503" v="2218" actId="47"/>
        <pc:sldMkLst>
          <pc:docMk/>
          <pc:sldMk cId="3650150241" sldId="365"/>
        </pc:sldMkLst>
        <pc:spChg chg="mod">
          <ac:chgData name="Sanatbek Matlatipov" userId="6685aa11-d1c0-4aa6-9e28-22263cc1e4ad" providerId="ADAL" clId="{86F8CA2D-BCE2-49D8-A3B7-D04B812B74D5}" dt="2024-05-20T14:02:14.511" v="210"/>
          <ac:spMkLst>
            <pc:docMk/>
            <pc:sldMk cId="3650150241" sldId="365"/>
            <ac:spMk id="13" creationId="{AF7484D5-3C03-0C46-4839-2AC44CFCB2B4}"/>
          </ac:spMkLst>
        </pc:spChg>
      </pc:sldChg>
      <pc:sldChg chg="addSp delSp modSp add mod">
        <pc:chgData name="Sanatbek Matlatipov" userId="6685aa11-d1c0-4aa6-9e28-22263cc1e4ad" providerId="ADAL" clId="{86F8CA2D-BCE2-49D8-A3B7-D04B812B74D5}" dt="2024-05-21T06:01:29.610" v="2355" actId="108"/>
        <pc:sldMkLst>
          <pc:docMk/>
          <pc:sldMk cId="793500578" sldId="366"/>
        </pc:sldMkLst>
        <pc:spChg chg="mod">
          <ac:chgData name="Sanatbek Matlatipov" userId="6685aa11-d1c0-4aa6-9e28-22263cc1e4ad" providerId="ADAL" clId="{86F8CA2D-BCE2-49D8-A3B7-D04B812B74D5}" dt="2024-05-21T03:17:04.210" v="440" actId="20577"/>
          <ac:spMkLst>
            <pc:docMk/>
            <pc:sldMk cId="793500578" sldId="366"/>
            <ac:spMk id="6" creationId="{6A3E8433-21FF-3517-E4AB-03E0C061FFD0}"/>
          </ac:spMkLst>
        </pc:spChg>
        <pc:spChg chg="mod">
          <ac:chgData name="Sanatbek Matlatipov" userId="6685aa11-d1c0-4aa6-9e28-22263cc1e4ad" providerId="ADAL" clId="{86F8CA2D-BCE2-49D8-A3B7-D04B812B74D5}" dt="2024-05-21T03:28:19.928" v="552" actId="1076"/>
          <ac:spMkLst>
            <pc:docMk/>
            <pc:sldMk cId="793500578" sldId="366"/>
            <ac:spMk id="11" creationId="{B680D1E7-81A0-43CC-AEBD-FA3069845F99}"/>
          </ac:spMkLst>
        </pc:spChg>
        <pc:spChg chg="mod">
          <ac:chgData name="Sanatbek Matlatipov" userId="6685aa11-d1c0-4aa6-9e28-22263cc1e4ad" providerId="ADAL" clId="{86F8CA2D-BCE2-49D8-A3B7-D04B812B74D5}" dt="2024-05-21T03:29:27.507" v="555" actId="20577"/>
          <ac:spMkLst>
            <pc:docMk/>
            <pc:sldMk cId="793500578" sldId="366"/>
            <ac:spMk id="12" creationId="{06EA03F9-7397-4B90-A4B0-E1B0D4998800}"/>
          </ac:spMkLst>
        </pc:spChg>
        <pc:spChg chg="add del">
          <ac:chgData name="Sanatbek Matlatipov" userId="6685aa11-d1c0-4aa6-9e28-22263cc1e4ad" providerId="ADAL" clId="{86F8CA2D-BCE2-49D8-A3B7-D04B812B74D5}" dt="2024-05-21T03:29:48.019" v="557" actId="22"/>
          <ac:spMkLst>
            <pc:docMk/>
            <pc:sldMk cId="793500578" sldId="366"/>
            <ac:spMk id="13" creationId="{B913AA5C-A4A0-947C-9222-EF65A0744EA9}"/>
          </ac:spMkLst>
        </pc:spChg>
        <pc:spChg chg="mod">
          <ac:chgData name="Sanatbek Matlatipov" userId="6685aa11-d1c0-4aa6-9e28-22263cc1e4ad" providerId="ADAL" clId="{86F8CA2D-BCE2-49D8-A3B7-D04B812B74D5}" dt="2024-05-21T06:01:29.610" v="2355" actId="108"/>
          <ac:spMkLst>
            <pc:docMk/>
            <pc:sldMk cId="793500578" sldId="366"/>
            <ac:spMk id="15" creationId="{2107FB97-9825-2B0E-98AA-90A230B0401A}"/>
          </ac:spMkLst>
        </pc:spChg>
        <pc:spChg chg="add mod">
          <ac:chgData name="Sanatbek Matlatipov" userId="6685aa11-d1c0-4aa6-9e28-22263cc1e4ad" providerId="ADAL" clId="{86F8CA2D-BCE2-49D8-A3B7-D04B812B74D5}" dt="2024-05-21T03:29:55.401" v="561" actId="1076"/>
          <ac:spMkLst>
            <pc:docMk/>
            <pc:sldMk cId="793500578" sldId="366"/>
            <ac:spMk id="17" creationId="{A832B410-263D-3CC8-62C5-7385622E033F}"/>
          </ac:spMkLst>
        </pc:spChg>
        <pc:spChg chg="add mod">
          <ac:chgData name="Sanatbek Matlatipov" userId="6685aa11-d1c0-4aa6-9e28-22263cc1e4ad" providerId="ADAL" clId="{86F8CA2D-BCE2-49D8-A3B7-D04B812B74D5}" dt="2024-05-21T03:40:02.109" v="662" actId="1076"/>
          <ac:spMkLst>
            <pc:docMk/>
            <pc:sldMk cId="793500578" sldId="366"/>
            <ac:spMk id="21" creationId="{F5453F05-FCC5-3E0C-2F51-14AAF8B57CEB}"/>
          </ac:spMkLst>
        </pc:spChg>
        <pc:grpChg chg="del mod">
          <ac:chgData name="Sanatbek Matlatipov" userId="6685aa11-d1c0-4aa6-9e28-22263cc1e4ad" providerId="ADAL" clId="{86F8CA2D-BCE2-49D8-A3B7-D04B812B74D5}" dt="2024-05-21T03:32:21.599" v="604" actId="478"/>
          <ac:grpSpMkLst>
            <pc:docMk/>
            <pc:sldMk cId="793500578" sldId="366"/>
            <ac:grpSpMk id="7" creationId="{A4052A64-A9EB-4337-AF43-52C7F4375B24}"/>
          </ac:grpSpMkLst>
        </pc:grpChg>
        <pc:picChg chg="mod">
          <ac:chgData name="Sanatbek Matlatipov" userId="6685aa11-d1c0-4aa6-9e28-22263cc1e4ad" providerId="ADAL" clId="{86F8CA2D-BCE2-49D8-A3B7-D04B812B74D5}" dt="2024-05-21T03:28:19.928" v="552" actId="1076"/>
          <ac:picMkLst>
            <pc:docMk/>
            <pc:sldMk cId="793500578" sldId="366"/>
            <ac:picMk id="8" creationId="{28BAC5EE-1D56-4B01-9FB5-1C5A4477FE47}"/>
          </ac:picMkLst>
        </pc:picChg>
        <pc:picChg chg="mod">
          <ac:chgData name="Sanatbek Matlatipov" userId="6685aa11-d1c0-4aa6-9e28-22263cc1e4ad" providerId="ADAL" clId="{86F8CA2D-BCE2-49D8-A3B7-D04B812B74D5}" dt="2024-05-21T03:28:19.928" v="552" actId="1076"/>
          <ac:picMkLst>
            <pc:docMk/>
            <pc:sldMk cId="793500578" sldId="366"/>
            <ac:picMk id="9" creationId="{75C63065-7056-42E2-851F-CD1597E8D716}"/>
          </ac:picMkLst>
        </pc:picChg>
        <pc:picChg chg="add mod modCrop">
          <ac:chgData name="Sanatbek Matlatipov" userId="6685aa11-d1c0-4aa6-9e28-22263cc1e4ad" providerId="ADAL" clId="{86F8CA2D-BCE2-49D8-A3B7-D04B812B74D5}" dt="2024-05-21T03:38:43.372" v="620" actId="1076"/>
          <ac:picMkLst>
            <pc:docMk/>
            <pc:sldMk cId="793500578" sldId="366"/>
            <ac:picMk id="19" creationId="{47731C0E-6411-F861-7934-B4EDB7575E86}"/>
          </ac:picMkLst>
        </pc:picChg>
      </pc:sldChg>
      <pc:sldChg chg="new del">
        <pc:chgData name="Sanatbek Matlatipov" userId="6685aa11-d1c0-4aa6-9e28-22263cc1e4ad" providerId="ADAL" clId="{86F8CA2D-BCE2-49D8-A3B7-D04B812B74D5}" dt="2024-05-20T13:43:41.236" v="121" actId="47"/>
        <pc:sldMkLst>
          <pc:docMk/>
          <pc:sldMk cId="2406828320" sldId="366"/>
        </pc:sldMkLst>
      </pc:sldChg>
      <pc:sldChg chg="new del">
        <pc:chgData name="Sanatbek Matlatipov" userId="6685aa11-d1c0-4aa6-9e28-22263cc1e4ad" providerId="ADAL" clId="{86F8CA2D-BCE2-49D8-A3B7-D04B812B74D5}" dt="2024-05-20T14:06:48.734" v="219" actId="47"/>
        <pc:sldMkLst>
          <pc:docMk/>
          <pc:sldMk cId="2461470535" sldId="366"/>
        </pc:sldMkLst>
      </pc:sldChg>
      <pc:sldChg chg="modSp new del mod">
        <pc:chgData name="Sanatbek Matlatipov" userId="6685aa11-d1c0-4aa6-9e28-22263cc1e4ad" providerId="ADAL" clId="{86F8CA2D-BCE2-49D8-A3B7-D04B812B74D5}" dt="2024-05-20T13:19:42.008" v="52" actId="47"/>
        <pc:sldMkLst>
          <pc:docMk/>
          <pc:sldMk cId="2745769493" sldId="366"/>
        </pc:sldMkLst>
        <pc:spChg chg="mod">
          <ac:chgData name="Sanatbek Matlatipov" userId="6685aa11-d1c0-4aa6-9e28-22263cc1e4ad" providerId="ADAL" clId="{86F8CA2D-BCE2-49D8-A3B7-D04B812B74D5}" dt="2024-05-20T13:16:01.271" v="45" actId="20577"/>
          <ac:spMkLst>
            <pc:docMk/>
            <pc:sldMk cId="2745769493" sldId="366"/>
            <ac:spMk id="4" creationId="{A871AE0D-3E9C-7894-C408-779CA71EA09A}"/>
          </ac:spMkLst>
        </pc:spChg>
      </pc:sldChg>
      <pc:sldChg chg="new del">
        <pc:chgData name="Sanatbek Matlatipov" userId="6685aa11-d1c0-4aa6-9e28-22263cc1e4ad" providerId="ADAL" clId="{86F8CA2D-BCE2-49D8-A3B7-D04B812B74D5}" dt="2024-05-20T13:54:44.144" v="137" actId="47"/>
        <pc:sldMkLst>
          <pc:docMk/>
          <pc:sldMk cId="2767955554" sldId="366"/>
        </pc:sldMkLst>
      </pc:sldChg>
      <pc:sldChg chg="addSp delSp modSp add mod">
        <pc:chgData name="Sanatbek Matlatipov" userId="6685aa11-d1c0-4aa6-9e28-22263cc1e4ad" providerId="ADAL" clId="{86F8CA2D-BCE2-49D8-A3B7-D04B812B74D5}" dt="2024-05-21T06:01:02.705" v="2352" actId="108"/>
        <pc:sldMkLst>
          <pc:docMk/>
          <pc:sldMk cId="1709109521" sldId="367"/>
        </pc:sldMkLst>
        <pc:spChg chg="mod">
          <ac:chgData name="Sanatbek Matlatipov" userId="6685aa11-d1c0-4aa6-9e28-22263cc1e4ad" providerId="ADAL" clId="{86F8CA2D-BCE2-49D8-A3B7-D04B812B74D5}" dt="2024-05-21T03:31:42.599" v="597" actId="20577"/>
          <ac:spMkLst>
            <pc:docMk/>
            <pc:sldMk cId="1709109521" sldId="367"/>
            <ac:spMk id="6" creationId="{6A3E8433-21FF-3517-E4AB-03E0C061FFD0}"/>
          </ac:spMkLst>
        </pc:spChg>
        <pc:spChg chg="del">
          <ac:chgData name="Sanatbek Matlatipov" userId="6685aa11-d1c0-4aa6-9e28-22263cc1e4ad" providerId="ADAL" clId="{86F8CA2D-BCE2-49D8-A3B7-D04B812B74D5}" dt="2024-05-21T03:31:48.943" v="598" actId="478"/>
          <ac:spMkLst>
            <pc:docMk/>
            <pc:sldMk cId="1709109521" sldId="367"/>
            <ac:spMk id="12" creationId="{06EA03F9-7397-4B90-A4B0-E1B0D4998800}"/>
          </ac:spMkLst>
        </pc:spChg>
        <pc:spChg chg="mod">
          <ac:chgData name="Sanatbek Matlatipov" userId="6685aa11-d1c0-4aa6-9e28-22263cc1e4ad" providerId="ADAL" clId="{86F8CA2D-BCE2-49D8-A3B7-D04B812B74D5}" dt="2024-05-21T03:32:06.135" v="601"/>
          <ac:spMkLst>
            <pc:docMk/>
            <pc:sldMk cId="1709109521" sldId="367"/>
            <ac:spMk id="13" creationId="{8B47BF62-53C0-66B5-C06D-88F63A6B6BD9}"/>
          </ac:spMkLst>
        </pc:spChg>
        <pc:spChg chg="mod">
          <ac:chgData name="Sanatbek Matlatipov" userId="6685aa11-d1c0-4aa6-9e28-22263cc1e4ad" providerId="ADAL" clId="{86F8CA2D-BCE2-49D8-A3B7-D04B812B74D5}" dt="2024-05-21T06:01:02.705" v="2352" actId="108"/>
          <ac:spMkLst>
            <pc:docMk/>
            <pc:sldMk cId="1709109521" sldId="367"/>
            <ac:spMk id="15" creationId="{2107FB97-9825-2B0E-98AA-90A230B0401A}"/>
          </ac:spMkLst>
        </pc:spChg>
        <pc:spChg chg="mod">
          <ac:chgData name="Sanatbek Matlatipov" userId="6685aa11-d1c0-4aa6-9e28-22263cc1e4ad" providerId="ADAL" clId="{86F8CA2D-BCE2-49D8-A3B7-D04B812B74D5}" dt="2024-05-21T03:32:06.135" v="601"/>
          <ac:spMkLst>
            <pc:docMk/>
            <pc:sldMk cId="1709109521" sldId="367"/>
            <ac:spMk id="16" creationId="{1D0E52F4-DED3-5F4F-9451-79E7F3BA51BA}"/>
          </ac:spMkLst>
        </pc:spChg>
        <pc:spChg chg="del">
          <ac:chgData name="Sanatbek Matlatipov" userId="6685aa11-d1c0-4aa6-9e28-22263cc1e4ad" providerId="ADAL" clId="{86F8CA2D-BCE2-49D8-A3B7-D04B812B74D5}" dt="2024-05-21T03:32:05.205" v="600" actId="478"/>
          <ac:spMkLst>
            <pc:docMk/>
            <pc:sldMk cId="1709109521" sldId="367"/>
            <ac:spMk id="17" creationId="{A832B410-263D-3CC8-62C5-7385622E033F}"/>
          </ac:spMkLst>
        </pc:spChg>
        <pc:spChg chg="mod">
          <ac:chgData name="Sanatbek Matlatipov" userId="6685aa11-d1c0-4aa6-9e28-22263cc1e4ad" providerId="ADAL" clId="{86F8CA2D-BCE2-49D8-A3B7-D04B812B74D5}" dt="2024-05-21T03:32:06.135" v="601"/>
          <ac:spMkLst>
            <pc:docMk/>
            <pc:sldMk cId="1709109521" sldId="367"/>
            <ac:spMk id="19" creationId="{C8C50CC6-EDA4-490D-8CAC-79307971C110}"/>
          </ac:spMkLst>
        </pc:spChg>
        <pc:spChg chg="mod">
          <ac:chgData name="Sanatbek Matlatipov" userId="6685aa11-d1c0-4aa6-9e28-22263cc1e4ad" providerId="ADAL" clId="{86F8CA2D-BCE2-49D8-A3B7-D04B812B74D5}" dt="2024-05-21T03:32:06.135" v="601"/>
          <ac:spMkLst>
            <pc:docMk/>
            <pc:sldMk cId="1709109521" sldId="367"/>
            <ac:spMk id="20" creationId="{4E1E851D-82F9-79DD-85BB-1EBBF57190B9}"/>
          </ac:spMkLst>
        </pc:spChg>
        <pc:spChg chg="mod">
          <ac:chgData name="Sanatbek Matlatipov" userId="6685aa11-d1c0-4aa6-9e28-22263cc1e4ad" providerId="ADAL" clId="{86F8CA2D-BCE2-49D8-A3B7-D04B812B74D5}" dt="2024-05-21T03:32:50.354" v="611"/>
          <ac:spMkLst>
            <pc:docMk/>
            <pc:sldMk cId="1709109521" sldId="367"/>
            <ac:spMk id="98" creationId="{00000000-0000-0000-0000-000000000000}"/>
          </ac:spMkLst>
        </pc:spChg>
        <pc:spChg chg="mod">
          <ac:chgData name="Sanatbek Matlatipov" userId="6685aa11-d1c0-4aa6-9e28-22263cc1e4ad" providerId="ADAL" clId="{86F8CA2D-BCE2-49D8-A3B7-D04B812B74D5}" dt="2024-05-21T03:32:50.354" v="611"/>
          <ac:spMkLst>
            <pc:docMk/>
            <pc:sldMk cId="1709109521" sldId="367"/>
            <ac:spMk id="99" creationId="{00000000-0000-0000-0000-000000000000}"/>
          </ac:spMkLst>
        </pc:spChg>
        <pc:spChg chg="add mod">
          <ac:chgData name="Sanatbek Matlatipov" userId="6685aa11-d1c0-4aa6-9e28-22263cc1e4ad" providerId="ADAL" clId="{86F8CA2D-BCE2-49D8-A3B7-D04B812B74D5}" dt="2024-05-21T03:32:50.354" v="611"/>
          <ac:spMkLst>
            <pc:docMk/>
            <pc:sldMk cId="1709109521" sldId="367"/>
            <ac:spMk id="101" creationId="{00000000-0000-0000-0000-000000000000}"/>
          </ac:spMkLst>
        </pc:spChg>
        <pc:spChg chg="mod">
          <ac:chgData name="Sanatbek Matlatipov" userId="6685aa11-d1c0-4aa6-9e28-22263cc1e4ad" providerId="ADAL" clId="{86F8CA2D-BCE2-49D8-A3B7-D04B812B74D5}" dt="2024-05-21T03:32:50.354" v="611"/>
          <ac:spMkLst>
            <pc:docMk/>
            <pc:sldMk cId="1709109521" sldId="367"/>
            <ac:spMk id="103" creationId="{00000000-0000-0000-0000-000000000000}"/>
          </ac:spMkLst>
        </pc:spChg>
        <pc:spChg chg="mod">
          <ac:chgData name="Sanatbek Matlatipov" userId="6685aa11-d1c0-4aa6-9e28-22263cc1e4ad" providerId="ADAL" clId="{86F8CA2D-BCE2-49D8-A3B7-D04B812B74D5}" dt="2024-05-21T03:32:50.354" v="611"/>
          <ac:spMkLst>
            <pc:docMk/>
            <pc:sldMk cId="1709109521" sldId="367"/>
            <ac:spMk id="104" creationId="{00000000-0000-0000-0000-000000000000}"/>
          </ac:spMkLst>
        </pc:spChg>
        <pc:grpChg chg="del">
          <ac:chgData name="Sanatbek Matlatipov" userId="6685aa11-d1c0-4aa6-9e28-22263cc1e4ad" providerId="ADAL" clId="{86F8CA2D-BCE2-49D8-A3B7-D04B812B74D5}" dt="2024-05-21T03:32:01.963" v="599" actId="478"/>
          <ac:grpSpMkLst>
            <pc:docMk/>
            <pc:sldMk cId="1709109521" sldId="367"/>
            <ac:grpSpMk id="7" creationId="{A4052A64-A9EB-4337-AF43-52C7F4375B24}"/>
          </ac:grpSpMkLst>
        </pc:grpChg>
        <pc:grpChg chg="add del mod">
          <ac:chgData name="Sanatbek Matlatipov" userId="6685aa11-d1c0-4aa6-9e28-22263cc1e4ad" providerId="ADAL" clId="{86F8CA2D-BCE2-49D8-A3B7-D04B812B74D5}" dt="2024-05-21T03:32:49.727" v="610" actId="478"/>
          <ac:grpSpMkLst>
            <pc:docMk/>
            <pc:sldMk cId="1709109521" sldId="367"/>
            <ac:grpSpMk id="10" creationId="{85895662-ECA6-1FAE-2BD0-310E840E2FDD}"/>
          </ac:grpSpMkLst>
        </pc:grpChg>
        <pc:grpChg chg="add del mod">
          <ac:chgData name="Sanatbek Matlatipov" userId="6685aa11-d1c0-4aa6-9e28-22263cc1e4ad" providerId="ADAL" clId="{86F8CA2D-BCE2-49D8-A3B7-D04B812B74D5}" dt="2024-05-21T03:32:48.225" v="609" actId="478"/>
          <ac:grpSpMkLst>
            <pc:docMk/>
            <pc:sldMk cId="1709109521" sldId="367"/>
            <ac:grpSpMk id="18" creationId="{C3BEBF28-F262-17F1-E76C-321A903C2013}"/>
          </ac:grpSpMkLst>
        </pc:grpChg>
        <pc:grpChg chg="add mod">
          <ac:chgData name="Sanatbek Matlatipov" userId="6685aa11-d1c0-4aa6-9e28-22263cc1e4ad" providerId="ADAL" clId="{86F8CA2D-BCE2-49D8-A3B7-D04B812B74D5}" dt="2024-05-21T03:32:50.354" v="611"/>
          <ac:grpSpMkLst>
            <pc:docMk/>
            <pc:sldMk cId="1709109521" sldId="367"/>
            <ac:grpSpMk id="97" creationId="{00000000-0000-0000-0000-000000000000}"/>
          </ac:grpSpMkLst>
        </pc:grpChg>
        <pc:grpChg chg="add mod">
          <ac:chgData name="Sanatbek Matlatipov" userId="6685aa11-d1c0-4aa6-9e28-22263cc1e4ad" providerId="ADAL" clId="{86F8CA2D-BCE2-49D8-A3B7-D04B812B74D5}" dt="2024-05-21T03:32:50.354" v="611"/>
          <ac:grpSpMkLst>
            <pc:docMk/>
            <pc:sldMk cId="1709109521" sldId="367"/>
            <ac:grpSpMk id="102" creationId="{00000000-0000-0000-0000-000000000000}"/>
          </ac:grpSpMkLst>
        </pc:grpChg>
        <pc:picChg chg="add mod">
          <ac:chgData name="Sanatbek Matlatipov" userId="6685aa11-d1c0-4aa6-9e28-22263cc1e4ad" providerId="ADAL" clId="{86F8CA2D-BCE2-49D8-A3B7-D04B812B74D5}" dt="2024-05-21T03:32:50.354" v="611"/>
          <ac:picMkLst>
            <pc:docMk/>
            <pc:sldMk cId="1709109521" sldId="367"/>
            <ac:picMk id="21" creationId="{C71A3820-91B6-4C8A-A191-49ABA44000C6}"/>
          </ac:picMkLst>
        </pc:picChg>
      </pc:sldChg>
      <pc:sldChg chg="new del">
        <pc:chgData name="Sanatbek Matlatipov" userId="6685aa11-d1c0-4aa6-9e28-22263cc1e4ad" providerId="ADAL" clId="{86F8CA2D-BCE2-49D8-A3B7-D04B812B74D5}" dt="2024-05-20T13:43:38.264" v="120" actId="680"/>
        <pc:sldMkLst>
          <pc:docMk/>
          <pc:sldMk cId="1904997011" sldId="367"/>
        </pc:sldMkLst>
      </pc:sldChg>
      <pc:sldChg chg="modSp add del">
        <pc:chgData name="Sanatbek Matlatipov" userId="6685aa11-d1c0-4aa6-9e28-22263cc1e4ad" providerId="ADAL" clId="{86F8CA2D-BCE2-49D8-A3B7-D04B812B74D5}" dt="2024-05-20T14:06:48.734" v="219" actId="47"/>
        <pc:sldMkLst>
          <pc:docMk/>
          <pc:sldMk cId="2563434694" sldId="367"/>
        </pc:sldMkLst>
        <pc:spChg chg="mod">
          <ac:chgData name="Sanatbek Matlatipov" userId="6685aa11-d1c0-4aa6-9e28-22263cc1e4ad" providerId="ADAL" clId="{86F8CA2D-BCE2-49D8-A3B7-D04B812B74D5}" dt="2024-05-20T14:02:16.765" v="211"/>
          <ac:spMkLst>
            <pc:docMk/>
            <pc:sldMk cId="2563434694" sldId="367"/>
            <ac:spMk id="6" creationId="{6A3E8433-21FF-3517-E4AB-03E0C061FFD0}"/>
          </ac:spMkLst>
        </pc:spChg>
        <pc:spChg chg="mod">
          <ac:chgData name="Sanatbek Matlatipov" userId="6685aa11-d1c0-4aa6-9e28-22263cc1e4ad" providerId="ADAL" clId="{86F8CA2D-BCE2-49D8-A3B7-D04B812B74D5}" dt="2024-05-20T14:02:14.511" v="210"/>
          <ac:spMkLst>
            <pc:docMk/>
            <pc:sldMk cId="2563434694" sldId="367"/>
            <ac:spMk id="13" creationId="{8894692B-2D19-32E0-C6D2-1546E9A53162}"/>
          </ac:spMkLst>
        </pc:spChg>
        <pc:spChg chg="mod">
          <ac:chgData name="Sanatbek Matlatipov" userId="6685aa11-d1c0-4aa6-9e28-22263cc1e4ad" providerId="ADAL" clId="{86F8CA2D-BCE2-49D8-A3B7-D04B812B74D5}" dt="2024-05-20T14:02:14.511" v="210"/>
          <ac:spMkLst>
            <pc:docMk/>
            <pc:sldMk cId="2563434694" sldId="367"/>
            <ac:spMk id="15" creationId="{2107FB97-9825-2B0E-98AA-90A230B0401A}"/>
          </ac:spMkLst>
        </pc:spChg>
      </pc:sldChg>
      <pc:sldChg chg="new del">
        <pc:chgData name="Sanatbek Matlatipov" userId="6685aa11-d1c0-4aa6-9e28-22263cc1e4ad" providerId="ADAL" clId="{86F8CA2D-BCE2-49D8-A3B7-D04B812B74D5}" dt="2024-05-20T13:19:42.180" v="54" actId="47"/>
        <pc:sldMkLst>
          <pc:docMk/>
          <pc:sldMk cId="3280533831" sldId="367"/>
        </pc:sldMkLst>
      </pc:sldChg>
      <pc:sldChg chg="new del">
        <pc:chgData name="Sanatbek Matlatipov" userId="6685aa11-d1c0-4aa6-9e28-22263cc1e4ad" providerId="ADAL" clId="{86F8CA2D-BCE2-49D8-A3B7-D04B812B74D5}" dt="2024-05-20T13:19:42.133" v="53" actId="47"/>
        <pc:sldMkLst>
          <pc:docMk/>
          <pc:sldMk cId="92173698" sldId="368"/>
        </pc:sldMkLst>
      </pc:sldChg>
      <pc:sldChg chg="new del">
        <pc:chgData name="Sanatbek Matlatipov" userId="6685aa11-d1c0-4aa6-9e28-22263cc1e4ad" providerId="ADAL" clId="{86F8CA2D-BCE2-49D8-A3B7-D04B812B74D5}" dt="2024-05-20T13:55:07.148" v="142" actId="47"/>
        <pc:sldMkLst>
          <pc:docMk/>
          <pc:sldMk cId="1959856741" sldId="368"/>
        </pc:sldMkLst>
      </pc:sldChg>
      <pc:sldChg chg="modSp add del mod ord">
        <pc:chgData name="Sanatbek Matlatipov" userId="6685aa11-d1c0-4aa6-9e28-22263cc1e4ad" providerId="ADAL" clId="{86F8CA2D-BCE2-49D8-A3B7-D04B812B74D5}" dt="2024-05-21T04:38:13.140" v="1508" actId="47"/>
        <pc:sldMkLst>
          <pc:docMk/>
          <pc:sldMk cId="2983524223" sldId="368"/>
        </pc:sldMkLst>
        <pc:spChg chg="mod">
          <ac:chgData name="Sanatbek Matlatipov" userId="6685aa11-d1c0-4aa6-9e28-22263cc1e4ad" providerId="ADAL" clId="{86F8CA2D-BCE2-49D8-A3B7-D04B812B74D5}" dt="2024-05-21T03:43:03.464" v="704" actId="108"/>
          <ac:spMkLst>
            <pc:docMk/>
            <pc:sldMk cId="2983524223" sldId="368"/>
            <ac:spMk id="13" creationId="{AF7484D5-3C03-0C46-4839-2AC44CFCB2B4}"/>
          </ac:spMkLst>
        </pc:spChg>
      </pc:sldChg>
      <pc:sldChg chg="addSp delSp add del mod">
        <pc:chgData name="Sanatbek Matlatipov" userId="6685aa11-d1c0-4aa6-9e28-22263cc1e4ad" providerId="ADAL" clId="{86F8CA2D-BCE2-49D8-A3B7-D04B812B74D5}" dt="2024-05-21T03:33:13.325" v="612" actId="47"/>
        <pc:sldMkLst>
          <pc:docMk/>
          <pc:sldMk cId="3102113198" sldId="368"/>
        </pc:sldMkLst>
        <pc:spChg chg="del">
          <ac:chgData name="Sanatbek Matlatipov" userId="6685aa11-d1c0-4aa6-9e28-22263cc1e4ad" providerId="ADAL" clId="{86F8CA2D-BCE2-49D8-A3B7-D04B812B74D5}" dt="2024-05-21T03:32:45.154" v="608" actId="21"/>
          <ac:spMkLst>
            <pc:docMk/>
            <pc:sldMk cId="3102113198" sldId="368"/>
            <ac:spMk id="101" creationId="{00000000-0000-0000-0000-000000000000}"/>
          </ac:spMkLst>
        </pc:spChg>
        <pc:grpChg chg="add del">
          <ac:chgData name="Sanatbek Matlatipov" userId="6685aa11-d1c0-4aa6-9e28-22263cc1e4ad" providerId="ADAL" clId="{86F8CA2D-BCE2-49D8-A3B7-D04B812B74D5}" dt="2024-05-21T03:32:45.154" v="608" actId="21"/>
          <ac:grpSpMkLst>
            <pc:docMk/>
            <pc:sldMk cId="3102113198" sldId="368"/>
            <ac:grpSpMk id="97" creationId="{00000000-0000-0000-0000-000000000000}"/>
          </ac:grpSpMkLst>
        </pc:grpChg>
        <pc:grpChg chg="add del">
          <ac:chgData name="Sanatbek Matlatipov" userId="6685aa11-d1c0-4aa6-9e28-22263cc1e4ad" providerId="ADAL" clId="{86F8CA2D-BCE2-49D8-A3B7-D04B812B74D5}" dt="2024-05-21T03:32:45.154" v="608" actId="21"/>
          <ac:grpSpMkLst>
            <pc:docMk/>
            <pc:sldMk cId="3102113198" sldId="368"/>
            <ac:grpSpMk id="102" creationId="{00000000-0000-0000-0000-000000000000}"/>
          </ac:grpSpMkLst>
        </pc:grpChg>
        <pc:picChg chg="del">
          <ac:chgData name="Sanatbek Matlatipov" userId="6685aa11-d1c0-4aa6-9e28-22263cc1e4ad" providerId="ADAL" clId="{86F8CA2D-BCE2-49D8-A3B7-D04B812B74D5}" dt="2024-05-21T03:32:45.154" v="608" actId="21"/>
          <ac:picMkLst>
            <pc:docMk/>
            <pc:sldMk cId="3102113198" sldId="368"/>
            <ac:picMk id="19" creationId="{C71A3820-91B6-4C8A-A191-49ABA44000C6}"/>
          </ac:picMkLst>
        </pc:picChg>
      </pc:sldChg>
      <pc:sldChg chg="new del">
        <pc:chgData name="Sanatbek Matlatipov" userId="6685aa11-d1c0-4aa6-9e28-22263cc1e4ad" providerId="ADAL" clId="{86F8CA2D-BCE2-49D8-A3B7-D04B812B74D5}" dt="2024-05-20T13:16:33.655" v="48" actId="47"/>
        <pc:sldMkLst>
          <pc:docMk/>
          <pc:sldMk cId="3719769824" sldId="368"/>
        </pc:sldMkLst>
      </pc:sldChg>
      <pc:sldChg chg="addSp delSp modSp add mod ord">
        <pc:chgData name="Sanatbek Matlatipov" userId="6685aa11-d1c0-4aa6-9e28-22263cc1e4ad" providerId="ADAL" clId="{86F8CA2D-BCE2-49D8-A3B7-D04B812B74D5}" dt="2024-05-21T06:00:44.802" v="2349" actId="108"/>
        <pc:sldMkLst>
          <pc:docMk/>
          <pc:sldMk cId="1361445515" sldId="369"/>
        </pc:sldMkLst>
        <pc:spChg chg="mod">
          <ac:chgData name="Sanatbek Matlatipov" userId="6685aa11-d1c0-4aa6-9e28-22263cc1e4ad" providerId="ADAL" clId="{86F8CA2D-BCE2-49D8-A3B7-D04B812B74D5}" dt="2024-05-21T03:47:18.987" v="818" actId="20577"/>
          <ac:spMkLst>
            <pc:docMk/>
            <pc:sldMk cId="1361445515" sldId="369"/>
            <ac:spMk id="6" creationId="{6A3E8433-21FF-3517-E4AB-03E0C061FFD0}"/>
          </ac:spMkLst>
        </pc:spChg>
        <pc:spChg chg="add mod">
          <ac:chgData name="Sanatbek Matlatipov" userId="6685aa11-d1c0-4aa6-9e28-22263cc1e4ad" providerId="ADAL" clId="{86F8CA2D-BCE2-49D8-A3B7-D04B812B74D5}" dt="2024-05-21T03:52:27.810" v="1031" actId="27636"/>
          <ac:spMkLst>
            <pc:docMk/>
            <pc:sldMk cId="1361445515" sldId="369"/>
            <ac:spMk id="8" creationId="{57178E2E-DE45-C626-7852-9FFB01EE5BEB}"/>
          </ac:spMkLst>
        </pc:spChg>
        <pc:spChg chg="mod">
          <ac:chgData name="Sanatbek Matlatipov" userId="6685aa11-d1c0-4aa6-9e28-22263cc1e4ad" providerId="ADAL" clId="{86F8CA2D-BCE2-49D8-A3B7-D04B812B74D5}" dt="2024-05-21T06:00:44.802" v="2349" actId="108"/>
          <ac:spMkLst>
            <pc:docMk/>
            <pc:sldMk cId="1361445515" sldId="369"/>
            <ac:spMk id="15" creationId="{2107FB97-9825-2B0E-98AA-90A230B0401A}"/>
          </ac:spMkLst>
        </pc:spChg>
        <pc:spChg chg="del mod">
          <ac:chgData name="Sanatbek Matlatipov" userId="6685aa11-d1c0-4aa6-9e28-22263cc1e4ad" providerId="ADAL" clId="{86F8CA2D-BCE2-49D8-A3B7-D04B812B74D5}" dt="2024-05-21T03:47:25.389" v="823" actId="478"/>
          <ac:spMkLst>
            <pc:docMk/>
            <pc:sldMk cId="1361445515" sldId="369"/>
            <ac:spMk id="101" creationId="{00000000-0000-0000-0000-000000000000}"/>
          </ac:spMkLst>
        </pc:spChg>
        <pc:grpChg chg="del">
          <ac:chgData name="Sanatbek Matlatipov" userId="6685aa11-d1c0-4aa6-9e28-22263cc1e4ad" providerId="ADAL" clId="{86F8CA2D-BCE2-49D8-A3B7-D04B812B74D5}" dt="2024-05-21T03:47:22.875" v="820" actId="478"/>
          <ac:grpSpMkLst>
            <pc:docMk/>
            <pc:sldMk cId="1361445515" sldId="369"/>
            <ac:grpSpMk id="97" creationId="{00000000-0000-0000-0000-000000000000}"/>
          </ac:grpSpMkLst>
        </pc:grpChg>
        <pc:grpChg chg="del">
          <ac:chgData name="Sanatbek Matlatipov" userId="6685aa11-d1c0-4aa6-9e28-22263cc1e4ad" providerId="ADAL" clId="{86F8CA2D-BCE2-49D8-A3B7-D04B812B74D5}" dt="2024-05-21T03:47:22.099" v="819" actId="478"/>
          <ac:grpSpMkLst>
            <pc:docMk/>
            <pc:sldMk cId="1361445515" sldId="369"/>
            <ac:grpSpMk id="102" creationId="{00000000-0000-0000-0000-000000000000}"/>
          </ac:grpSpMkLst>
        </pc:grpChg>
        <pc:picChg chg="add mod">
          <ac:chgData name="Sanatbek Matlatipov" userId="6685aa11-d1c0-4aa6-9e28-22263cc1e4ad" providerId="ADAL" clId="{86F8CA2D-BCE2-49D8-A3B7-D04B812B74D5}" dt="2024-05-21T03:52:05.457" v="1025" actId="14100"/>
          <ac:picMkLst>
            <pc:docMk/>
            <pc:sldMk cId="1361445515" sldId="369"/>
            <ac:picMk id="7" creationId="{C3F77E0D-8AFB-7F70-33A0-7DEA07BE1DB1}"/>
          </ac:picMkLst>
        </pc:picChg>
        <pc:picChg chg="del">
          <ac:chgData name="Sanatbek Matlatipov" userId="6685aa11-d1c0-4aa6-9e28-22263cc1e4ad" providerId="ADAL" clId="{86F8CA2D-BCE2-49D8-A3B7-D04B812B74D5}" dt="2024-05-21T03:47:23.576" v="821" actId="478"/>
          <ac:picMkLst>
            <pc:docMk/>
            <pc:sldMk cId="1361445515" sldId="369"/>
            <ac:picMk id="21" creationId="{C71A3820-91B6-4C8A-A191-49ABA44000C6}"/>
          </ac:picMkLst>
        </pc:picChg>
      </pc:sldChg>
      <pc:sldChg chg="modSp add del mod ord">
        <pc:chgData name="Sanatbek Matlatipov" userId="6685aa11-d1c0-4aa6-9e28-22263cc1e4ad" providerId="ADAL" clId="{86F8CA2D-BCE2-49D8-A3B7-D04B812B74D5}" dt="2024-05-21T04:38:19.329" v="1510" actId="47"/>
        <pc:sldMkLst>
          <pc:docMk/>
          <pc:sldMk cId="2739449883" sldId="370"/>
        </pc:sldMkLst>
        <pc:spChg chg="mod">
          <ac:chgData name="Sanatbek Matlatipov" userId="6685aa11-d1c0-4aa6-9e28-22263cc1e4ad" providerId="ADAL" clId="{86F8CA2D-BCE2-49D8-A3B7-D04B812B74D5}" dt="2024-05-21T04:16:19.262" v="1352" actId="20577"/>
          <ac:spMkLst>
            <pc:docMk/>
            <pc:sldMk cId="2739449883" sldId="370"/>
            <ac:spMk id="13" creationId="{AF7484D5-3C03-0C46-4839-2AC44CFCB2B4}"/>
          </ac:spMkLst>
        </pc:spChg>
      </pc:sldChg>
      <pc:sldChg chg="addSp delSp modSp add mod ord">
        <pc:chgData name="Sanatbek Matlatipov" userId="6685aa11-d1c0-4aa6-9e28-22263cc1e4ad" providerId="ADAL" clId="{86F8CA2D-BCE2-49D8-A3B7-D04B812B74D5}" dt="2024-05-21T06:00:23.077" v="2346" actId="108"/>
        <pc:sldMkLst>
          <pc:docMk/>
          <pc:sldMk cId="3724396368" sldId="371"/>
        </pc:sldMkLst>
        <pc:spChg chg="mod">
          <ac:chgData name="Sanatbek Matlatipov" userId="6685aa11-d1c0-4aa6-9e28-22263cc1e4ad" providerId="ADAL" clId="{86F8CA2D-BCE2-49D8-A3B7-D04B812B74D5}" dt="2024-05-21T04:15:52.990" v="1311" actId="20577"/>
          <ac:spMkLst>
            <pc:docMk/>
            <pc:sldMk cId="3724396368" sldId="371"/>
            <ac:spMk id="6" creationId="{6A3E8433-21FF-3517-E4AB-03E0C061FFD0}"/>
          </ac:spMkLst>
        </pc:spChg>
        <pc:spChg chg="add mod">
          <ac:chgData name="Sanatbek Matlatipov" userId="6685aa11-d1c0-4aa6-9e28-22263cc1e4ad" providerId="ADAL" clId="{86F8CA2D-BCE2-49D8-A3B7-D04B812B74D5}" dt="2024-05-21T04:15:37.272" v="1309" actId="20577"/>
          <ac:spMkLst>
            <pc:docMk/>
            <pc:sldMk cId="3724396368" sldId="371"/>
            <ac:spMk id="8" creationId="{9A0390E2-1B11-1261-D8F3-B6A89E16A90D}"/>
          </ac:spMkLst>
        </pc:spChg>
        <pc:spChg chg="mod">
          <ac:chgData name="Sanatbek Matlatipov" userId="6685aa11-d1c0-4aa6-9e28-22263cc1e4ad" providerId="ADAL" clId="{86F8CA2D-BCE2-49D8-A3B7-D04B812B74D5}" dt="2024-05-21T04:14:07.401" v="1260" actId="14100"/>
          <ac:spMkLst>
            <pc:docMk/>
            <pc:sldMk cId="3724396368" sldId="371"/>
            <ac:spMk id="12" creationId="{06EA03F9-7397-4B90-A4B0-E1B0D4998800}"/>
          </ac:spMkLst>
        </pc:spChg>
        <pc:spChg chg="mod">
          <ac:chgData name="Sanatbek Matlatipov" userId="6685aa11-d1c0-4aa6-9e28-22263cc1e4ad" providerId="ADAL" clId="{86F8CA2D-BCE2-49D8-A3B7-D04B812B74D5}" dt="2024-05-21T06:00:23.077" v="2346" actId="108"/>
          <ac:spMkLst>
            <pc:docMk/>
            <pc:sldMk cId="3724396368" sldId="371"/>
            <ac:spMk id="15" creationId="{2107FB97-9825-2B0E-98AA-90A230B0401A}"/>
          </ac:spMkLst>
        </pc:spChg>
        <pc:spChg chg="del">
          <ac:chgData name="Sanatbek Matlatipov" userId="6685aa11-d1c0-4aa6-9e28-22263cc1e4ad" providerId="ADAL" clId="{86F8CA2D-BCE2-49D8-A3B7-D04B812B74D5}" dt="2024-05-21T04:13:33.117" v="1249" actId="478"/>
          <ac:spMkLst>
            <pc:docMk/>
            <pc:sldMk cId="3724396368" sldId="371"/>
            <ac:spMk id="17" creationId="{A832B410-263D-3CC8-62C5-7385622E033F}"/>
          </ac:spMkLst>
        </pc:spChg>
        <pc:spChg chg="del">
          <ac:chgData name="Sanatbek Matlatipov" userId="6685aa11-d1c0-4aa6-9e28-22263cc1e4ad" providerId="ADAL" clId="{86F8CA2D-BCE2-49D8-A3B7-D04B812B74D5}" dt="2024-05-21T04:13:34.419" v="1250" actId="478"/>
          <ac:spMkLst>
            <pc:docMk/>
            <pc:sldMk cId="3724396368" sldId="371"/>
            <ac:spMk id="21" creationId="{F5453F05-FCC5-3E0C-2F51-14AAF8B57CEB}"/>
          </ac:spMkLst>
        </pc:spChg>
        <pc:picChg chg="add mod">
          <ac:chgData name="Sanatbek Matlatipov" userId="6685aa11-d1c0-4aa6-9e28-22263cc1e4ad" providerId="ADAL" clId="{86F8CA2D-BCE2-49D8-A3B7-D04B812B74D5}" dt="2024-05-21T04:24:50.700" v="1405" actId="1076"/>
          <ac:picMkLst>
            <pc:docMk/>
            <pc:sldMk cId="3724396368" sldId="371"/>
            <ac:picMk id="10" creationId="{E3D3D9E8-1010-E5E3-C6B0-965852ABA9BE}"/>
          </ac:picMkLst>
        </pc:picChg>
        <pc:picChg chg="del">
          <ac:chgData name="Sanatbek Matlatipov" userId="6685aa11-d1c0-4aa6-9e28-22263cc1e4ad" providerId="ADAL" clId="{86F8CA2D-BCE2-49D8-A3B7-D04B812B74D5}" dt="2024-05-21T04:00:19.586" v="1121" actId="478"/>
          <ac:picMkLst>
            <pc:docMk/>
            <pc:sldMk cId="3724396368" sldId="371"/>
            <ac:picMk id="19" creationId="{47731C0E-6411-F861-7934-B4EDB7575E86}"/>
          </ac:picMkLst>
        </pc:picChg>
      </pc:sldChg>
      <pc:sldChg chg="modSp add del mod ord">
        <pc:chgData name="Sanatbek Matlatipov" userId="6685aa11-d1c0-4aa6-9e28-22263cc1e4ad" providerId="ADAL" clId="{86F8CA2D-BCE2-49D8-A3B7-D04B812B74D5}" dt="2024-05-21T04:38:21.271" v="1511" actId="47"/>
        <pc:sldMkLst>
          <pc:docMk/>
          <pc:sldMk cId="3690648027" sldId="372"/>
        </pc:sldMkLst>
        <pc:spChg chg="mod">
          <ac:chgData name="Sanatbek Matlatipov" userId="6685aa11-d1c0-4aa6-9e28-22263cc1e4ad" providerId="ADAL" clId="{86F8CA2D-BCE2-49D8-A3B7-D04B812B74D5}" dt="2024-05-21T04:22:29.625" v="1398" actId="20577"/>
          <ac:spMkLst>
            <pc:docMk/>
            <pc:sldMk cId="3690648027" sldId="372"/>
            <ac:spMk id="13" creationId="{AF7484D5-3C03-0C46-4839-2AC44CFCB2B4}"/>
          </ac:spMkLst>
        </pc:spChg>
        <pc:picChg chg="mod">
          <ac:chgData name="Sanatbek Matlatipov" userId="6685aa11-d1c0-4aa6-9e28-22263cc1e4ad" providerId="ADAL" clId="{86F8CA2D-BCE2-49D8-A3B7-D04B812B74D5}" dt="2024-05-21T04:22:11.353" v="1384" actId="14100"/>
          <ac:picMkLst>
            <pc:docMk/>
            <pc:sldMk cId="3690648027" sldId="372"/>
            <ac:picMk id="20" creationId="{062E6A54-7811-78A2-08EA-7715FE33C963}"/>
          </ac:picMkLst>
        </pc:picChg>
      </pc:sldChg>
      <pc:sldChg chg="delSp modSp add mod ord">
        <pc:chgData name="Sanatbek Matlatipov" userId="6685aa11-d1c0-4aa6-9e28-22263cc1e4ad" providerId="ADAL" clId="{86F8CA2D-BCE2-49D8-A3B7-D04B812B74D5}" dt="2024-05-21T06:00:04.539" v="2343" actId="108"/>
        <pc:sldMkLst>
          <pc:docMk/>
          <pc:sldMk cId="499894328" sldId="373"/>
        </pc:sldMkLst>
        <pc:spChg chg="mod">
          <ac:chgData name="Sanatbek Matlatipov" userId="6685aa11-d1c0-4aa6-9e28-22263cc1e4ad" providerId="ADAL" clId="{86F8CA2D-BCE2-49D8-A3B7-D04B812B74D5}" dt="2024-05-21T04:20:05.572" v="1371" actId="20577"/>
          <ac:spMkLst>
            <pc:docMk/>
            <pc:sldMk cId="499894328" sldId="373"/>
            <ac:spMk id="6" creationId="{6A3E8433-21FF-3517-E4AB-03E0C061FFD0}"/>
          </ac:spMkLst>
        </pc:spChg>
        <pc:spChg chg="del">
          <ac:chgData name="Sanatbek Matlatipov" userId="6685aa11-d1c0-4aa6-9e28-22263cc1e4ad" providerId="ADAL" clId="{86F8CA2D-BCE2-49D8-A3B7-D04B812B74D5}" dt="2024-05-21T04:29:24.094" v="1477" actId="478"/>
          <ac:spMkLst>
            <pc:docMk/>
            <pc:sldMk cId="499894328" sldId="373"/>
            <ac:spMk id="8" creationId="{9A0390E2-1B11-1261-D8F3-B6A89E16A90D}"/>
          </ac:spMkLst>
        </pc:spChg>
        <pc:spChg chg="mod">
          <ac:chgData name="Sanatbek Matlatipov" userId="6685aa11-d1c0-4aa6-9e28-22263cc1e4ad" providerId="ADAL" clId="{86F8CA2D-BCE2-49D8-A3B7-D04B812B74D5}" dt="2024-05-21T04:35:48.126" v="1503" actId="14100"/>
          <ac:spMkLst>
            <pc:docMk/>
            <pc:sldMk cId="499894328" sldId="373"/>
            <ac:spMk id="12" creationId="{06EA03F9-7397-4B90-A4B0-E1B0D4998800}"/>
          </ac:spMkLst>
        </pc:spChg>
        <pc:spChg chg="mod">
          <ac:chgData name="Sanatbek Matlatipov" userId="6685aa11-d1c0-4aa6-9e28-22263cc1e4ad" providerId="ADAL" clId="{86F8CA2D-BCE2-49D8-A3B7-D04B812B74D5}" dt="2024-05-21T06:00:04.539" v="2343" actId="108"/>
          <ac:spMkLst>
            <pc:docMk/>
            <pc:sldMk cId="499894328" sldId="373"/>
            <ac:spMk id="15" creationId="{2107FB97-9825-2B0E-98AA-90A230B0401A}"/>
          </ac:spMkLst>
        </pc:spChg>
      </pc:sldChg>
      <pc:sldChg chg="modSp add mod modNotesTx">
        <pc:chgData name="Sanatbek Matlatipov" userId="6685aa11-d1c0-4aa6-9e28-22263cc1e4ad" providerId="ADAL" clId="{86F8CA2D-BCE2-49D8-A3B7-D04B812B74D5}" dt="2024-05-21T06:04:27.740" v="2365" actId="20577"/>
        <pc:sldMkLst>
          <pc:docMk/>
          <pc:sldMk cId="3037411837" sldId="374"/>
        </pc:sldMkLst>
        <pc:spChg chg="mod">
          <ac:chgData name="Sanatbek Matlatipov" userId="6685aa11-d1c0-4aa6-9e28-22263cc1e4ad" providerId="ADAL" clId="{86F8CA2D-BCE2-49D8-A3B7-D04B812B74D5}" dt="2024-05-21T04:42:11.508" v="1648" actId="20577"/>
          <ac:spMkLst>
            <pc:docMk/>
            <pc:sldMk cId="3037411837" sldId="374"/>
            <ac:spMk id="13" creationId="{AF7484D5-3C03-0C46-4839-2AC44CFCB2B4}"/>
          </ac:spMkLst>
        </pc:spChg>
      </pc:sldChg>
      <pc:sldChg chg="addSp delSp modSp add mod">
        <pc:chgData name="Sanatbek Matlatipov" userId="6685aa11-d1c0-4aa6-9e28-22263cc1e4ad" providerId="ADAL" clId="{86F8CA2D-BCE2-49D8-A3B7-D04B812B74D5}" dt="2024-05-21T05:06:46.536" v="1870" actId="20577"/>
        <pc:sldMkLst>
          <pc:docMk/>
          <pc:sldMk cId="2594903885" sldId="375"/>
        </pc:sldMkLst>
        <pc:spChg chg="mod">
          <ac:chgData name="Sanatbek Matlatipov" userId="6685aa11-d1c0-4aa6-9e28-22263cc1e4ad" providerId="ADAL" clId="{86F8CA2D-BCE2-49D8-A3B7-D04B812B74D5}" dt="2024-05-21T04:40:00.682" v="1574" actId="20577"/>
          <ac:spMkLst>
            <pc:docMk/>
            <pc:sldMk cId="2594903885" sldId="375"/>
            <ac:spMk id="6" creationId="{6A3E8433-21FF-3517-E4AB-03E0C061FFD0}"/>
          </ac:spMkLst>
        </pc:spChg>
        <pc:spChg chg="add mod">
          <ac:chgData name="Sanatbek Matlatipov" userId="6685aa11-d1c0-4aa6-9e28-22263cc1e4ad" providerId="ADAL" clId="{86F8CA2D-BCE2-49D8-A3B7-D04B812B74D5}" dt="2024-05-21T05:06:46.536" v="1870" actId="20577"/>
          <ac:spMkLst>
            <pc:docMk/>
            <pc:sldMk cId="2594903885" sldId="375"/>
            <ac:spMk id="10" creationId="{7EFC51C2-6F2F-4B47-243B-25E44E600E2E}"/>
          </ac:spMkLst>
        </pc:spChg>
        <pc:spChg chg="del mod">
          <ac:chgData name="Sanatbek Matlatipov" userId="6685aa11-d1c0-4aa6-9e28-22263cc1e4ad" providerId="ADAL" clId="{86F8CA2D-BCE2-49D8-A3B7-D04B812B74D5}" dt="2024-05-21T04:43:13.549" v="1650" actId="478"/>
          <ac:spMkLst>
            <pc:docMk/>
            <pc:sldMk cId="2594903885" sldId="375"/>
            <ac:spMk id="12" creationId="{06EA03F9-7397-4B90-A4B0-E1B0D4998800}"/>
          </ac:spMkLst>
        </pc:spChg>
        <pc:spChg chg="mod">
          <ac:chgData name="Sanatbek Matlatipov" userId="6685aa11-d1c0-4aa6-9e28-22263cc1e4ad" providerId="ADAL" clId="{86F8CA2D-BCE2-49D8-A3B7-D04B812B74D5}" dt="2024-05-21T04:46:21.506" v="1707" actId="20577"/>
          <ac:spMkLst>
            <pc:docMk/>
            <pc:sldMk cId="2594903885" sldId="375"/>
            <ac:spMk id="15" creationId="{2107FB97-9825-2B0E-98AA-90A230B0401A}"/>
          </ac:spMkLst>
        </pc:spChg>
        <pc:picChg chg="add mod modCrop">
          <ac:chgData name="Sanatbek Matlatipov" userId="6685aa11-d1c0-4aa6-9e28-22263cc1e4ad" providerId="ADAL" clId="{86F8CA2D-BCE2-49D8-A3B7-D04B812B74D5}" dt="2024-05-21T04:51:56.085" v="1845" actId="1076"/>
          <ac:picMkLst>
            <pc:docMk/>
            <pc:sldMk cId="2594903885" sldId="375"/>
            <ac:picMk id="8" creationId="{BEEDAC81-F7D6-8AB7-4FA2-92819B70AD69}"/>
          </ac:picMkLst>
        </pc:picChg>
        <pc:picChg chg="add mod">
          <ac:chgData name="Sanatbek Matlatipov" userId="6685aa11-d1c0-4aa6-9e28-22263cc1e4ad" providerId="ADAL" clId="{86F8CA2D-BCE2-49D8-A3B7-D04B812B74D5}" dt="2024-05-21T04:51:42.929" v="1840" actId="1076"/>
          <ac:picMkLst>
            <pc:docMk/>
            <pc:sldMk cId="2594903885" sldId="375"/>
            <ac:picMk id="13" creationId="{8BFC8EF2-F814-2EC1-6120-199D0F03FE87}"/>
          </ac:picMkLst>
        </pc:picChg>
      </pc:sldChg>
      <pc:sldChg chg="addSp delSp modSp add mod ord modNotesTx">
        <pc:chgData name="Sanatbek Matlatipov" userId="6685aa11-d1c0-4aa6-9e28-22263cc1e4ad" providerId="ADAL" clId="{86F8CA2D-BCE2-49D8-A3B7-D04B812B74D5}" dt="2024-05-21T05:26:43.350" v="1966" actId="20577"/>
        <pc:sldMkLst>
          <pc:docMk/>
          <pc:sldMk cId="4220579563" sldId="376"/>
        </pc:sldMkLst>
        <pc:spChg chg="mod">
          <ac:chgData name="Sanatbek Matlatipov" userId="6685aa11-d1c0-4aa6-9e28-22263cc1e4ad" providerId="ADAL" clId="{86F8CA2D-BCE2-49D8-A3B7-D04B812B74D5}" dt="2024-05-21T05:02:14.701" v="1860" actId="20577"/>
          <ac:spMkLst>
            <pc:docMk/>
            <pc:sldMk cId="4220579563" sldId="376"/>
            <ac:spMk id="6" creationId="{6A3E8433-21FF-3517-E4AB-03E0C061FFD0}"/>
          </ac:spMkLst>
        </pc:spChg>
        <pc:spChg chg="del">
          <ac:chgData name="Sanatbek Matlatipov" userId="6685aa11-d1c0-4aa6-9e28-22263cc1e4ad" providerId="ADAL" clId="{86F8CA2D-BCE2-49D8-A3B7-D04B812B74D5}" dt="2024-05-21T04:47:29.313" v="1720" actId="478"/>
          <ac:spMkLst>
            <pc:docMk/>
            <pc:sldMk cId="4220579563" sldId="376"/>
            <ac:spMk id="10" creationId="{7EFC51C2-6F2F-4B47-243B-25E44E600E2E}"/>
          </ac:spMkLst>
        </pc:spChg>
        <pc:spChg chg="mod">
          <ac:chgData name="Sanatbek Matlatipov" userId="6685aa11-d1c0-4aa6-9e28-22263cc1e4ad" providerId="ADAL" clId="{86F8CA2D-BCE2-49D8-A3B7-D04B812B74D5}" dt="2024-05-21T04:52:39.769" v="1849" actId="108"/>
          <ac:spMkLst>
            <pc:docMk/>
            <pc:sldMk cId="4220579563" sldId="376"/>
            <ac:spMk id="15" creationId="{2107FB97-9825-2B0E-98AA-90A230B0401A}"/>
          </ac:spMkLst>
        </pc:spChg>
        <pc:picChg chg="del">
          <ac:chgData name="Sanatbek Matlatipov" userId="6685aa11-d1c0-4aa6-9e28-22263cc1e4ad" providerId="ADAL" clId="{86F8CA2D-BCE2-49D8-A3B7-D04B812B74D5}" dt="2024-05-21T04:47:26.022" v="1719" actId="478"/>
          <ac:picMkLst>
            <pc:docMk/>
            <pc:sldMk cId="4220579563" sldId="376"/>
            <ac:picMk id="8" creationId="{BEEDAC81-F7D6-8AB7-4FA2-92819B70AD69}"/>
          </ac:picMkLst>
        </pc:picChg>
        <pc:picChg chg="add del mod">
          <ac:chgData name="Sanatbek Matlatipov" userId="6685aa11-d1c0-4aa6-9e28-22263cc1e4ad" providerId="ADAL" clId="{86F8CA2D-BCE2-49D8-A3B7-D04B812B74D5}" dt="2024-05-21T05:25:29.273" v="1954" actId="478"/>
          <ac:picMkLst>
            <pc:docMk/>
            <pc:sldMk cId="4220579563" sldId="376"/>
            <ac:picMk id="9" creationId="{2EFD8030-FA6C-149D-244A-1CC0F731A644}"/>
          </ac:picMkLst>
        </pc:picChg>
        <pc:picChg chg="add mod">
          <ac:chgData name="Sanatbek Matlatipov" userId="6685aa11-d1c0-4aa6-9e28-22263cc1e4ad" providerId="ADAL" clId="{86F8CA2D-BCE2-49D8-A3B7-D04B812B74D5}" dt="2024-05-21T05:25:35.484" v="1958" actId="1076"/>
          <ac:picMkLst>
            <pc:docMk/>
            <pc:sldMk cId="4220579563" sldId="376"/>
            <ac:picMk id="12" creationId="{DA9C9EA1-8D26-76BE-92E0-99CFE6E61BC5}"/>
          </ac:picMkLst>
        </pc:picChg>
      </pc:sldChg>
      <pc:sldChg chg="addSp delSp modSp add mod">
        <pc:chgData name="Sanatbek Matlatipov" userId="6685aa11-d1c0-4aa6-9e28-22263cc1e4ad" providerId="ADAL" clId="{86F8CA2D-BCE2-49D8-A3B7-D04B812B74D5}" dt="2024-05-21T05:54:41.447" v="2294" actId="1076"/>
        <pc:sldMkLst>
          <pc:docMk/>
          <pc:sldMk cId="2726828273" sldId="377"/>
        </pc:sldMkLst>
        <pc:spChg chg="mod">
          <ac:chgData name="Sanatbek Matlatipov" userId="6685aa11-d1c0-4aa6-9e28-22263cc1e4ad" providerId="ADAL" clId="{86F8CA2D-BCE2-49D8-A3B7-D04B812B74D5}" dt="2024-05-21T05:28:58.614" v="1980" actId="20577"/>
          <ac:spMkLst>
            <pc:docMk/>
            <pc:sldMk cId="2726828273" sldId="377"/>
            <ac:spMk id="6" creationId="{6A3E8433-21FF-3517-E4AB-03E0C061FFD0}"/>
          </ac:spMkLst>
        </pc:spChg>
        <pc:spChg chg="add mod">
          <ac:chgData name="Sanatbek Matlatipov" userId="6685aa11-d1c0-4aa6-9e28-22263cc1e4ad" providerId="ADAL" clId="{86F8CA2D-BCE2-49D8-A3B7-D04B812B74D5}" dt="2024-05-21T05:44:13.942" v="2164" actId="1076"/>
          <ac:spMkLst>
            <pc:docMk/>
            <pc:sldMk cId="2726828273" sldId="377"/>
            <ac:spMk id="7" creationId="{18609889-FE9F-EAC5-5830-E88B9A39C1E4}"/>
          </ac:spMkLst>
        </pc:spChg>
        <pc:spChg chg="add mod">
          <ac:chgData name="Sanatbek Matlatipov" userId="6685aa11-d1c0-4aa6-9e28-22263cc1e4ad" providerId="ADAL" clId="{86F8CA2D-BCE2-49D8-A3B7-D04B812B74D5}" dt="2024-05-21T05:43:32.376" v="2161"/>
          <ac:spMkLst>
            <pc:docMk/>
            <pc:sldMk cId="2726828273" sldId="377"/>
            <ac:spMk id="8" creationId="{6E31433E-D262-2002-D390-ACC4AD766664}"/>
          </ac:spMkLst>
        </pc:spChg>
        <pc:spChg chg="add mod">
          <ac:chgData name="Sanatbek Matlatipov" userId="6685aa11-d1c0-4aa6-9e28-22263cc1e4ad" providerId="ADAL" clId="{86F8CA2D-BCE2-49D8-A3B7-D04B812B74D5}" dt="2024-05-21T05:49:58.388" v="2211" actId="20577"/>
          <ac:spMkLst>
            <pc:docMk/>
            <pc:sldMk cId="2726828273" sldId="377"/>
            <ac:spMk id="10" creationId="{3F030C1B-8568-6BAD-9241-D411EC7F9BD1}"/>
          </ac:spMkLst>
        </pc:spChg>
        <pc:picChg chg="add del">
          <ac:chgData name="Sanatbek Matlatipov" userId="6685aa11-d1c0-4aa6-9e28-22263cc1e4ad" providerId="ADAL" clId="{86F8CA2D-BCE2-49D8-A3B7-D04B812B74D5}" dt="2024-05-21T05:50:32.338" v="2215" actId="21"/>
          <ac:picMkLst>
            <pc:docMk/>
            <pc:sldMk cId="2726828273" sldId="377"/>
            <ac:picMk id="2" creationId="{B90F85C6-4B01-81A2-BA1D-C57032B3F2E6}"/>
          </ac:picMkLst>
        </pc:picChg>
        <pc:picChg chg="add mod">
          <ac:chgData name="Sanatbek Matlatipov" userId="6685aa11-d1c0-4aa6-9e28-22263cc1e4ad" providerId="ADAL" clId="{86F8CA2D-BCE2-49D8-A3B7-D04B812B74D5}" dt="2024-05-21T05:46:09.483" v="2184" actId="1076"/>
          <ac:picMkLst>
            <pc:docMk/>
            <pc:sldMk cId="2726828273" sldId="377"/>
            <ac:picMk id="12" creationId="{EFDA4046-DD70-AC15-4F8F-B407C9A91B42}"/>
          </ac:picMkLst>
        </pc:picChg>
        <pc:picChg chg="add mod">
          <ac:chgData name="Sanatbek Matlatipov" userId="6685aa11-d1c0-4aa6-9e28-22263cc1e4ad" providerId="ADAL" clId="{86F8CA2D-BCE2-49D8-A3B7-D04B812B74D5}" dt="2024-05-21T05:54:41.447" v="2294" actId="1076"/>
          <ac:picMkLst>
            <pc:docMk/>
            <pc:sldMk cId="2726828273" sldId="377"/>
            <ac:picMk id="16" creationId="{8E05059D-DDA9-0C24-B89F-9F78EE2E4589}"/>
          </ac:picMkLst>
        </pc:picChg>
      </pc:sldChg>
      <pc:sldChg chg="addSp delSp modSp add mod">
        <pc:chgData name="Sanatbek Matlatipov" userId="6685aa11-d1c0-4aa6-9e28-22263cc1e4ad" providerId="ADAL" clId="{86F8CA2D-BCE2-49D8-A3B7-D04B812B74D5}" dt="2024-05-21T05:24:44.878" v="1951" actId="14100"/>
        <pc:sldMkLst>
          <pc:docMk/>
          <pc:sldMk cId="810956778" sldId="378"/>
        </pc:sldMkLst>
        <pc:spChg chg="add mod">
          <ac:chgData name="Sanatbek Matlatipov" userId="6685aa11-d1c0-4aa6-9e28-22263cc1e4ad" providerId="ADAL" clId="{86F8CA2D-BCE2-49D8-A3B7-D04B812B74D5}" dt="2024-05-21T05:24:44.878" v="1951" actId="14100"/>
          <ac:spMkLst>
            <pc:docMk/>
            <pc:sldMk cId="810956778" sldId="378"/>
            <ac:spMk id="11" creationId="{3A8D5099-6914-3B22-BBC0-9CC29A084935}"/>
          </ac:spMkLst>
        </pc:spChg>
        <pc:picChg chg="add mod">
          <ac:chgData name="Sanatbek Matlatipov" userId="6685aa11-d1c0-4aa6-9e28-22263cc1e4ad" providerId="ADAL" clId="{86F8CA2D-BCE2-49D8-A3B7-D04B812B74D5}" dt="2024-05-21T05:24:09.510" v="1942" actId="1076"/>
          <ac:picMkLst>
            <pc:docMk/>
            <pc:sldMk cId="810956778" sldId="378"/>
            <ac:picMk id="8" creationId="{9BECB2A4-6AB9-9BE2-216C-A57EA9E9D08F}"/>
          </ac:picMkLst>
        </pc:picChg>
        <pc:picChg chg="del">
          <ac:chgData name="Sanatbek Matlatipov" userId="6685aa11-d1c0-4aa6-9e28-22263cc1e4ad" providerId="ADAL" clId="{86F8CA2D-BCE2-49D8-A3B7-D04B812B74D5}" dt="2024-05-21T05:23:52.009" v="1937" actId="478"/>
          <ac:picMkLst>
            <pc:docMk/>
            <pc:sldMk cId="810956778" sldId="378"/>
            <ac:picMk id="9" creationId="{2EFD8030-FA6C-149D-244A-1CC0F731A644}"/>
          </ac:picMkLst>
        </pc:picChg>
      </pc:sldChg>
      <pc:sldChg chg="addSp delSp modSp add mod">
        <pc:chgData name="Sanatbek Matlatipov" userId="6685aa11-d1c0-4aa6-9e28-22263cc1e4ad" providerId="ADAL" clId="{86F8CA2D-BCE2-49D8-A3B7-D04B812B74D5}" dt="2024-05-21T05:22:48.109" v="1936" actId="1076"/>
        <pc:sldMkLst>
          <pc:docMk/>
          <pc:sldMk cId="444649742" sldId="379"/>
        </pc:sldMkLst>
        <pc:spChg chg="mod">
          <ac:chgData name="Sanatbek Matlatipov" userId="6685aa11-d1c0-4aa6-9e28-22263cc1e4ad" providerId="ADAL" clId="{86F8CA2D-BCE2-49D8-A3B7-D04B812B74D5}" dt="2024-05-21T05:22:18.613" v="1934" actId="20577"/>
          <ac:spMkLst>
            <pc:docMk/>
            <pc:sldMk cId="444649742" sldId="379"/>
            <ac:spMk id="10" creationId="{7EFC51C2-6F2F-4B47-243B-25E44E600E2E}"/>
          </ac:spMkLst>
        </pc:spChg>
        <pc:picChg chg="del">
          <ac:chgData name="Sanatbek Matlatipov" userId="6685aa11-d1c0-4aa6-9e28-22263cc1e4ad" providerId="ADAL" clId="{86F8CA2D-BCE2-49D8-A3B7-D04B812B74D5}" dt="2024-05-21T05:06:49.562" v="1871" actId="478"/>
          <ac:picMkLst>
            <pc:docMk/>
            <pc:sldMk cId="444649742" sldId="379"/>
            <ac:picMk id="8" creationId="{BEEDAC81-F7D6-8AB7-4FA2-92819B70AD69}"/>
          </ac:picMkLst>
        </pc:picChg>
        <pc:picChg chg="add mod">
          <ac:chgData name="Sanatbek Matlatipov" userId="6685aa11-d1c0-4aa6-9e28-22263cc1e4ad" providerId="ADAL" clId="{86F8CA2D-BCE2-49D8-A3B7-D04B812B74D5}" dt="2024-05-21T05:22:48.109" v="1936" actId="1076"/>
          <ac:picMkLst>
            <pc:docMk/>
            <pc:sldMk cId="444649742" sldId="379"/>
            <ac:picMk id="9" creationId="{7655B474-D64D-6EEF-FADD-769964069AA6}"/>
          </ac:picMkLst>
        </pc:picChg>
        <pc:picChg chg="del">
          <ac:chgData name="Sanatbek Matlatipov" userId="6685aa11-d1c0-4aa6-9e28-22263cc1e4ad" providerId="ADAL" clId="{86F8CA2D-BCE2-49D8-A3B7-D04B812B74D5}" dt="2024-05-21T05:07:06.937" v="1874" actId="478"/>
          <ac:picMkLst>
            <pc:docMk/>
            <pc:sldMk cId="444649742" sldId="379"/>
            <ac:picMk id="13" creationId="{8BFC8EF2-F814-2EC1-6120-199D0F03FE87}"/>
          </ac:picMkLst>
        </pc:picChg>
      </pc:sldChg>
      <pc:sldChg chg="new del">
        <pc:chgData name="Sanatbek Matlatipov" userId="6685aa11-d1c0-4aa6-9e28-22263cc1e4ad" providerId="ADAL" clId="{86F8CA2D-BCE2-49D8-A3B7-D04B812B74D5}" dt="2024-05-21T05:29:19.420" v="1983" actId="47"/>
        <pc:sldMkLst>
          <pc:docMk/>
          <pc:sldMk cId="2956300284" sldId="380"/>
        </pc:sldMkLst>
      </pc:sldChg>
      <pc:sldChg chg="addSp delSp modSp add mod">
        <pc:chgData name="Sanatbek Matlatipov" userId="6685aa11-d1c0-4aa6-9e28-22263cc1e4ad" providerId="ADAL" clId="{86F8CA2D-BCE2-49D8-A3B7-D04B812B74D5}" dt="2024-05-21T05:40:25.243" v="2151" actId="6549"/>
        <pc:sldMkLst>
          <pc:docMk/>
          <pc:sldMk cId="3278534904" sldId="381"/>
        </pc:sldMkLst>
        <pc:spChg chg="mod">
          <ac:chgData name="Sanatbek Matlatipov" userId="6685aa11-d1c0-4aa6-9e28-22263cc1e4ad" providerId="ADAL" clId="{86F8CA2D-BCE2-49D8-A3B7-D04B812B74D5}" dt="2024-05-21T05:31:56.072" v="2079" actId="790"/>
          <ac:spMkLst>
            <pc:docMk/>
            <pc:sldMk cId="3278534904" sldId="381"/>
            <ac:spMk id="6" creationId="{6A3E8433-21FF-3517-E4AB-03E0C061FFD0}"/>
          </ac:spMkLst>
        </pc:spChg>
        <pc:spChg chg="mod">
          <ac:chgData name="Sanatbek Matlatipov" userId="6685aa11-d1c0-4aa6-9e28-22263cc1e4ad" providerId="ADAL" clId="{86F8CA2D-BCE2-49D8-A3B7-D04B812B74D5}" dt="2024-05-21T05:40:21.395" v="2149" actId="14100"/>
          <ac:spMkLst>
            <pc:docMk/>
            <pc:sldMk cId="3278534904" sldId="381"/>
            <ac:spMk id="8" creationId="{29ABAB48-B331-34EE-4696-A13C86C13FC1}"/>
          </ac:spMkLst>
        </pc:spChg>
        <pc:spChg chg="mod">
          <ac:chgData name="Sanatbek Matlatipov" userId="6685aa11-d1c0-4aa6-9e28-22263cc1e4ad" providerId="ADAL" clId="{86F8CA2D-BCE2-49D8-A3B7-D04B812B74D5}" dt="2024-05-21T05:34:52.178" v="2123" actId="1076"/>
          <ac:spMkLst>
            <pc:docMk/>
            <pc:sldMk cId="3278534904" sldId="381"/>
            <ac:spMk id="9" creationId="{5F8E2CE0-7253-4676-CBA1-745EE377E73A}"/>
          </ac:spMkLst>
        </pc:spChg>
        <pc:spChg chg="del">
          <ac:chgData name="Sanatbek Matlatipov" userId="6685aa11-d1c0-4aa6-9e28-22263cc1e4ad" providerId="ADAL" clId="{86F8CA2D-BCE2-49D8-A3B7-D04B812B74D5}" dt="2024-05-21T05:31:43.750" v="2078" actId="478"/>
          <ac:spMkLst>
            <pc:docMk/>
            <pc:sldMk cId="3278534904" sldId="381"/>
            <ac:spMk id="10" creationId="{2FE4789A-1D01-2D25-951E-E8E51D60FA83}"/>
          </ac:spMkLst>
        </pc:spChg>
        <pc:spChg chg="mod">
          <ac:chgData name="Sanatbek Matlatipov" userId="6685aa11-d1c0-4aa6-9e28-22263cc1e4ad" providerId="ADAL" clId="{86F8CA2D-BCE2-49D8-A3B7-D04B812B74D5}" dt="2024-05-21T05:33:36.584" v="2105" actId="14100"/>
          <ac:spMkLst>
            <pc:docMk/>
            <pc:sldMk cId="3278534904" sldId="381"/>
            <ac:spMk id="12" creationId="{CE682874-D212-5FA8-62AD-46CC193B8C10}"/>
          </ac:spMkLst>
        </pc:spChg>
        <pc:spChg chg="mod">
          <ac:chgData name="Sanatbek Matlatipov" userId="6685aa11-d1c0-4aa6-9e28-22263cc1e4ad" providerId="ADAL" clId="{86F8CA2D-BCE2-49D8-A3B7-D04B812B74D5}" dt="2024-05-21T05:33:34.100" v="2104" actId="14100"/>
          <ac:spMkLst>
            <pc:docMk/>
            <pc:sldMk cId="3278534904" sldId="381"/>
            <ac:spMk id="13" creationId="{8894692B-2D19-32E0-C6D2-1546E9A53162}"/>
          </ac:spMkLst>
        </pc:spChg>
        <pc:spChg chg="mod">
          <ac:chgData name="Sanatbek Matlatipov" userId="6685aa11-d1c0-4aa6-9e28-22263cc1e4ad" providerId="ADAL" clId="{86F8CA2D-BCE2-49D8-A3B7-D04B812B74D5}" dt="2024-05-21T05:29:33.138" v="1984"/>
          <ac:spMkLst>
            <pc:docMk/>
            <pc:sldMk cId="3278534904" sldId="381"/>
            <ac:spMk id="15" creationId="{2107FB97-9825-2B0E-98AA-90A230B0401A}"/>
          </ac:spMkLst>
        </pc:spChg>
        <pc:spChg chg="add mod">
          <ac:chgData name="Sanatbek Matlatipov" userId="6685aa11-d1c0-4aa6-9e28-22263cc1e4ad" providerId="ADAL" clId="{86F8CA2D-BCE2-49D8-A3B7-D04B812B74D5}" dt="2024-05-21T05:35:38.012" v="2137"/>
          <ac:spMkLst>
            <pc:docMk/>
            <pc:sldMk cId="3278534904" sldId="381"/>
            <ac:spMk id="16" creationId="{91DA329E-D90B-80DB-B1A3-213CCDE77BD9}"/>
          </ac:spMkLst>
        </pc:spChg>
        <pc:spChg chg="mod">
          <ac:chgData name="Sanatbek Matlatipov" userId="6685aa11-d1c0-4aa6-9e28-22263cc1e4ad" providerId="ADAL" clId="{86F8CA2D-BCE2-49D8-A3B7-D04B812B74D5}" dt="2024-05-21T05:40:25.243" v="2151" actId="6549"/>
          <ac:spMkLst>
            <pc:docMk/>
            <pc:sldMk cId="3278534904" sldId="381"/>
            <ac:spMk id="18" creationId="{6435DB5B-FC2B-3B56-8485-945902118708}"/>
          </ac:spMkLst>
        </pc:spChg>
        <pc:spChg chg="mod">
          <ac:chgData name="Sanatbek Matlatipov" userId="6685aa11-d1c0-4aa6-9e28-22263cc1e4ad" providerId="ADAL" clId="{86F8CA2D-BCE2-49D8-A3B7-D04B812B74D5}" dt="2024-05-21T05:36:12.746" v="2147"/>
          <ac:spMkLst>
            <pc:docMk/>
            <pc:sldMk cId="3278534904" sldId="381"/>
            <ac:spMk id="19" creationId="{4E03570A-BE55-EEF4-C357-AEEA9150EF43}"/>
          </ac:spMkLst>
        </pc:spChg>
        <pc:grpChg chg="add mod">
          <ac:chgData name="Sanatbek Matlatipov" userId="6685aa11-d1c0-4aa6-9e28-22263cc1e4ad" providerId="ADAL" clId="{86F8CA2D-BCE2-49D8-A3B7-D04B812B74D5}" dt="2024-05-21T05:35:54.734" v="2142" actId="14100"/>
          <ac:grpSpMkLst>
            <pc:docMk/>
            <pc:sldMk cId="3278534904" sldId="381"/>
            <ac:grpSpMk id="2" creationId="{3A3E3971-B473-DE55-9D54-3A800A6265B3}"/>
          </ac:grpSpMkLst>
        </pc:grpChg>
        <pc:grpChg chg="add mod">
          <ac:chgData name="Sanatbek Matlatipov" userId="6685aa11-d1c0-4aa6-9e28-22263cc1e4ad" providerId="ADAL" clId="{86F8CA2D-BCE2-49D8-A3B7-D04B812B74D5}" dt="2024-05-21T05:40:23.130" v="2150" actId="1076"/>
          <ac:grpSpMkLst>
            <pc:docMk/>
            <pc:sldMk cId="3278534904" sldId="381"/>
            <ac:grpSpMk id="17" creationId="{8E0AE26B-3737-C881-5B05-F045524627FD}"/>
          </ac:grpSpMkLst>
        </pc:grpChg>
      </pc:sldChg>
      <pc:sldChg chg="delSp new del mod">
        <pc:chgData name="Sanatbek Matlatipov" userId="6685aa11-d1c0-4aa6-9e28-22263cc1e4ad" providerId="ADAL" clId="{86F8CA2D-BCE2-49D8-A3B7-D04B812B74D5}" dt="2024-05-21T05:50:44.503" v="2218" actId="47"/>
        <pc:sldMkLst>
          <pc:docMk/>
          <pc:sldMk cId="774577328" sldId="382"/>
        </pc:sldMkLst>
        <pc:spChg chg="del">
          <ac:chgData name="Sanatbek Matlatipov" userId="6685aa11-d1c0-4aa6-9e28-22263cc1e4ad" providerId="ADAL" clId="{86F8CA2D-BCE2-49D8-A3B7-D04B812B74D5}" dt="2024-05-21T05:43:13.971" v="2154" actId="21"/>
          <ac:spMkLst>
            <pc:docMk/>
            <pc:sldMk cId="774577328" sldId="382"/>
            <ac:spMk id="3" creationId="{460AF9B9-AC0D-22B9-C2B0-C717EA4D9B23}"/>
          </ac:spMkLst>
        </pc:spChg>
      </pc:sldChg>
      <pc:sldChg chg="addSp modSp add mod">
        <pc:chgData name="Sanatbek Matlatipov" userId="6685aa11-d1c0-4aa6-9e28-22263cc1e4ad" providerId="ADAL" clId="{86F8CA2D-BCE2-49D8-A3B7-D04B812B74D5}" dt="2024-05-21T06:02:26.554" v="2362" actId="20577"/>
        <pc:sldMkLst>
          <pc:docMk/>
          <pc:sldMk cId="3654825403" sldId="382"/>
        </pc:sldMkLst>
        <pc:spChg chg="mod">
          <ac:chgData name="Sanatbek Matlatipov" userId="6685aa11-d1c0-4aa6-9e28-22263cc1e4ad" providerId="ADAL" clId="{86F8CA2D-BCE2-49D8-A3B7-D04B812B74D5}" dt="2024-05-21T05:54:19.415" v="2291" actId="20577"/>
          <ac:spMkLst>
            <pc:docMk/>
            <pc:sldMk cId="3654825403" sldId="382"/>
            <ac:spMk id="6" creationId="{6A3E8433-21FF-3517-E4AB-03E0C061FFD0}"/>
          </ac:spMkLst>
        </pc:spChg>
        <pc:spChg chg="mod">
          <ac:chgData name="Sanatbek Matlatipov" userId="6685aa11-d1c0-4aa6-9e28-22263cc1e4ad" providerId="ADAL" clId="{86F8CA2D-BCE2-49D8-A3B7-D04B812B74D5}" dt="2024-05-21T06:02:26.554" v="2362" actId="20577"/>
          <ac:spMkLst>
            <pc:docMk/>
            <pc:sldMk cId="3654825403" sldId="382"/>
            <ac:spMk id="11" creationId="{AC5242E5-B35E-06F1-8BAE-85DCF2C45537}"/>
          </ac:spMkLst>
        </pc:spChg>
        <pc:spChg chg="mod">
          <ac:chgData name="Sanatbek Matlatipov" userId="6685aa11-d1c0-4aa6-9e28-22263cc1e4ad" providerId="ADAL" clId="{86F8CA2D-BCE2-49D8-A3B7-D04B812B74D5}" dt="2024-05-21T05:59:10.680" v="2340"/>
          <ac:spMkLst>
            <pc:docMk/>
            <pc:sldMk cId="3654825403" sldId="382"/>
            <ac:spMk id="15" creationId="{2107FB97-9825-2B0E-98AA-90A230B0401A}"/>
          </ac:spMkLst>
        </pc:spChg>
        <pc:picChg chg="add mod">
          <ac:chgData name="Sanatbek Matlatipov" userId="6685aa11-d1c0-4aa6-9e28-22263cc1e4ad" providerId="ADAL" clId="{86F8CA2D-BCE2-49D8-A3B7-D04B812B74D5}" dt="2024-05-21T05:56:55.403" v="2310" actId="1076"/>
          <ac:picMkLst>
            <pc:docMk/>
            <pc:sldMk cId="3654825403" sldId="382"/>
            <ac:picMk id="8" creationId="{291799D9-0DAA-979C-AA78-D73A9D3F5B1F}"/>
          </ac:picMkLst>
        </pc:picChg>
      </pc:sldChg>
      <pc:sldChg chg="addSp delSp modSp new del mod">
        <pc:chgData name="Sanatbek Matlatipov" userId="6685aa11-d1c0-4aa6-9e28-22263cc1e4ad" providerId="ADAL" clId="{86F8CA2D-BCE2-49D8-A3B7-D04B812B74D5}" dt="2024-05-21T05:50:44.503" v="2218" actId="47"/>
        <pc:sldMkLst>
          <pc:docMk/>
          <pc:sldMk cId="2819704269" sldId="383"/>
        </pc:sldMkLst>
        <pc:spChg chg="del mod">
          <ac:chgData name="Sanatbek Matlatipov" userId="6685aa11-d1c0-4aa6-9e28-22263cc1e4ad" providerId="ADAL" clId="{86F8CA2D-BCE2-49D8-A3B7-D04B812B74D5}" dt="2024-05-21T05:43:26.803" v="2158" actId="21"/>
          <ac:spMkLst>
            <pc:docMk/>
            <pc:sldMk cId="2819704269" sldId="383"/>
            <ac:spMk id="3" creationId="{18609889-FE9F-EAC5-5830-E88B9A39C1E4}"/>
          </ac:spMkLst>
        </pc:spChg>
        <pc:spChg chg="add mod">
          <ac:chgData name="Sanatbek Matlatipov" userId="6685aa11-d1c0-4aa6-9e28-22263cc1e4ad" providerId="ADAL" clId="{86F8CA2D-BCE2-49D8-A3B7-D04B812B74D5}" dt="2024-05-21T05:43:26.803" v="2158" actId="21"/>
          <ac:spMkLst>
            <pc:docMk/>
            <pc:sldMk cId="2819704269" sldId="383"/>
            <ac:spMk id="7" creationId="{CAE2BA63-BFE8-EBD5-0772-0662974C286B}"/>
          </ac:spMkLst>
        </pc:spChg>
      </pc:sldChg>
      <pc:sldMasterChg chg="delSldLayout">
        <pc:chgData name="Sanatbek Matlatipov" userId="6685aa11-d1c0-4aa6-9e28-22263cc1e4ad" providerId="ADAL" clId="{86F8CA2D-BCE2-49D8-A3B7-D04B812B74D5}" dt="2024-05-21T05:43:51.068" v="2163" actId="47"/>
        <pc:sldMasterMkLst>
          <pc:docMk/>
          <pc:sldMasterMk cId="3409321243" sldId="2147483648"/>
        </pc:sldMasterMkLst>
        <pc:sldLayoutChg chg="del">
          <pc:chgData name="Sanatbek Matlatipov" userId="6685aa11-d1c0-4aa6-9e28-22263cc1e4ad" providerId="ADAL" clId="{86F8CA2D-BCE2-49D8-A3B7-D04B812B74D5}" dt="2024-05-21T05:43:51.068" v="2163" actId="47"/>
          <pc:sldLayoutMkLst>
            <pc:docMk/>
            <pc:sldMasterMk cId="3409321243" sldId="2147483648"/>
            <pc:sldLayoutMk cId="2525302646" sldId="214748366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488590-B6CC-5B9E-27D1-4E782B7C52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Date Placeholder 2">
            <a:extLst>
              <a:ext uri="{FF2B5EF4-FFF2-40B4-BE49-F238E27FC236}">
                <a16:creationId xmlns:a16="http://schemas.microsoft.com/office/drawing/2014/main" id="{6781DA93-2AB5-B76D-ED4C-49AE499E08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D7C103-ADF2-4769-AB2E-CF5FB07F44EB}" type="datetimeFigureOut">
              <a:rPr lang="ca-ES" smtClean="0"/>
              <a:t>21/5/2024</a:t>
            </a:fld>
            <a:endParaRPr lang="ca-ES"/>
          </a:p>
        </p:txBody>
      </p:sp>
      <p:sp>
        <p:nvSpPr>
          <p:cNvPr id="4" name="Footer Placeholder 3">
            <a:extLst>
              <a:ext uri="{FF2B5EF4-FFF2-40B4-BE49-F238E27FC236}">
                <a16:creationId xmlns:a16="http://schemas.microsoft.com/office/drawing/2014/main" id="{E2A7DCDB-BD9D-A1C6-F3A5-DBBF3F4E1B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5" name="Slide Number Placeholder 4">
            <a:extLst>
              <a:ext uri="{FF2B5EF4-FFF2-40B4-BE49-F238E27FC236}">
                <a16:creationId xmlns:a16="http://schemas.microsoft.com/office/drawing/2014/main" id="{4E69509E-D241-B263-F72C-76998F3A8B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3B6E1C-DBAC-4B9E-B743-4CC622D5C5E0}" type="slidenum">
              <a:rPr lang="ca-ES" smtClean="0"/>
              <a:t>‹#›</a:t>
            </a:fld>
            <a:endParaRPr lang="ca-ES"/>
          </a:p>
        </p:txBody>
      </p:sp>
    </p:spTree>
    <p:extLst>
      <p:ext uri="{BB962C8B-B14F-4D97-AF65-F5344CB8AC3E}">
        <p14:creationId xmlns:p14="http://schemas.microsoft.com/office/powerpoint/2010/main" val="4078681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4D404-76C2-419E-8F75-51FD61296AEF}" type="datetimeFigureOut">
              <a:rPr lang="ca-ES" smtClean="0"/>
              <a:t>21/5/2024</a:t>
            </a:fld>
            <a:endParaRPr lang="ca-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FA720-E054-41FD-9DE2-1C75F1908CCE}" type="slidenum">
              <a:rPr lang="ca-ES" smtClean="0"/>
              <a:t>‹#›</a:t>
            </a:fld>
            <a:endParaRPr lang="ca-ES"/>
          </a:p>
        </p:txBody>
      </p:sp>
    </p:spTree>
    <p:extLst>
      <p:ext uri="{BB962C8B-B14F-4D97-AF65-F5344CB8AC3E}">
        <p14:creationId xmlns:p14="http://schemas.microsoft.com/office/powerpoint/2010/main" val="236308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a:t>1 - Welcome to my final year project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a:t>2 – I am Aleix Nieto Juscafresa and the title of the Project is “</a:t>
            </a:r>
            <a:r>
              <a:rPr lang="es-ES" sz="1200">
                <a:latin typeface="CMU Bright" panose="02000603000000000000" pitchFamily="2" charset="0"/>
                <a:ea typeface="CMU Bright" panose="02000603000000000000" pitchFamily="2" charset="0"/>
                <a:cs typeface="CMU Bright" panose="02000603000000000000" pitchFamily="2" charset="0"/>
              </a:rPr>
              <a:t>An introduction to explainable artificial intelligence with LIME and SHAP”.</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a:latin typeface="CMU Bright" panose="02000603000000000000" pitchFamily="2" charset="0"/>
                <a:ea typeface="CMU Bright" panose="02000603000000000000" pitchFamily="2" charset="0"/>
                <a:cs typeface="CMU Bright" panose="02000603000000000000" pitchFamily="2" charset="0"/>
              </a:rPr>
              <a:t>3 – I have been supervised by </a:t>
            </a:r>
            <a:r>
              <a:rPr lang="es-ES" sz="1200">
                <a:ea typeface="CMU Bright" panose="02000603000000000000" pitchFamily="2" charset="0"/>
                <a:cs typeface="CMU Bright" panose="02000603000000000000" pitchFamily="2" charset="0"/>
              </a:rPr>
              <a:t>Dr. Albert Clapés &amp; Dr. Sergio Escalera.</a:t>
            </a:r>
            <a:endParaRPr lang="es-ES" sz="1200">
              <a:latin typeface="CMU Bright" panose="02000603000000000000" pitchFamily="2" charset="0"/>
              <a:ea typeface="CMU Bright" panose="02000603000000000000" pitchFamily="2" charset="0"/>
              <a:cs typeface="CMU Bright" panose="02000603000000000000" pitchFamily="2" charset="0"/>
            </a:endParaRPr>
          </a:p>
          <a:p>
            <a:endParaRPr lang="ca-ES" b="0"/>
          </a:p>
        </p:txBody>
      </p:sp>
      <p:sp>
        <p:nvSpPr>
          <p:cNvPr id="4" name="Slide Number Placeholder 3"/>
          <p:cNvSpPr>
            <a:spLocks noGrp="1"/>
          </p:cNvSpPr>
          <p:nvPr>
            <p:ph type="sldNum" sz="quarter" idx="5"/>
          </p:nvPr>
        </p:nvSpPr>
        <p:spPr/>
        <p:txBody>
          <a:bodyPr/>
          <a:lstStyle/>
          <a:p>
            <a:fld id="{A9BFA720-E054-41FD-9DE2-1C75F1908CCE}" type="slidenum">
              <a:rPr lang="ca-ES" smtClean="0"/>
              <a:t>1</a:t>
            </a:fld>
            <a:endParaRPr lang="ca-ES"/>
          </a:p>
        </p:txBody>
      </p:sp>
    </p:spTree>
    <p:extLst>
      <p:ext uri="{BB962C8B-B14F-4D97-AF65-F5344CB8AC3E}">
        <p14:creationId xmlns:p14="http://schemas.microsoft.com/office/powerpoint/2010/main" val="145293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A9BFA720-E054-41FD-9DE2-1C75F1908CCE}" type="slidenum">
              <a:rPr lang="ca-ES" smtClean="0"/>
              <a:t>2</a:t>
            </a:fld>
            <a:endParaRPr lang="ca-ES"/>
          </a:p>
        </p:txBody>
      </p:sp>
    </p:spTree>
    <p:extLst>
      <p:ext uri="{BB962C8B-B14F-4D97-AF65-F5344CB8AC3E}">
        <p14:creationId xmlns:p14="http://schemas.microsoft.com/office/powerpoint/2010/main" val="214245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T1: F1-scores have been calculated by two annotators’ agreements where the comparison with 881 aspect terms for gold and 876 aspect terms for the test dataset. The result retrieved 75% F1-accuracy with 75.1% Precision as well as 74.6% Recall. Cohen’s Kappa score retrieved 72% accuracy whereas </a:t>
            </a:r>
            <a:r>
              <a:rPr lang="en-GB" dirty="0" err="1"/>
              <a:t>Krippendorffś</a:t>
            </a:r>
            <a:r>
              <a:rPr lang="en-GB" dirty="0"/>
              <a:t> alpha for nominal matrix retrieved 55%.</a:t>
            </a:r>
          </a:p>
          <a:p>
            <a:r>
              <a:rPr lang="en-GB" dirty="0"/>
              <a:t>T2: Simple ratio accuracies have been calculated by two annotators’ agreements where comparison output 727 correctly annotated out of 876 aspect term polarities. The ratio accuracy performed 83%. Cohen’s Kappa score retrieved 72.4% accuracy whereas </a:t>
            </a:r>
            <a:r>
              <a:rPr lang="en-GB" dirty="0" err="1"/>
              <a:t>Krippendorffś</a:t>
            </a:r>
            <a:r>
              <a:rPr lang="en-GB" dirty="0"/>
              <a:t> alpha for nominal matrix retrieved 88%.</a:t>
            </a:r>
          </a:p>
          <a:p>
            <a:r>
              <a:rPr lang="en-GB" dirty="0"/>
              <a:t>T3: F1-score have been calculated by two annotators’ agreements where the comparison with 855 aspect categories for gold and 851 aspect categories for the test dataset. The result retrieved 87.8% F1-accuracy with 88% Precision as well as 87.6% Recall. Cohen’s Kappa score retrieved 83.4% accuracy whereas </a:t>
            </a:r>
            <a:r>
              <a:rPr lang="en-GB" dirty="0" err="1"/>
              <a:t>Krippendorffś</a:t>
            </a:r>
            <a:r>
              <a:rPr lang="en-GB" dirty="0"/>
              <a:t> alpha for nominal matrix retrieved 83.3%.</a:t>
            </a:r>
          </a:p>
          <a:p>
            <a:endParaRPr lang="en-GB" dirty="0"/>
          </a:p>
          <a:p>
            <a:r>
              <a:rPr lang="en-GB" dirty="0"/>
              <a:t>T4: Simple ratio accuracies have been calculated by two annotators’ agreements where comparison output 726 correctly annotated out of 851 aspect category polarities. The ratio accuracy performed was 85.3%. Cohen’s Kappa score retrieved 75% accuracy whereas </a:t>
            </a:r>
            <a:r>
              <a:rPr lang="en-GB" dirty="0" err="1"/>
              <a:t>Krippendorffś</a:t>
            </a:r>
            <a:r>
              <a:rPr lang="en-GB" dirty="0"/>
              <a:t> alpha for nominal matrix retrieved 78%.</a:t>
            </a:r>
            <a:endParaRPr lang="en-US" dirty="0"/>
          </a:p>
        </p:txBody>
      </p:sp>
      <p:sp>
        <p:nvSpPr>
          <p:cNvPr id="4" name="Slide Number Placeholder 3"/>
          <p:cNvSpPr>
            <a:spLocks noGrp="1"/>
          </p:cNvSpPr>
          <p:nvPr>
            <p:ph type="sldNum" sz="quarter" idx="5"/>
          </p:nvPr>
        </p:nvSpPr>
        <p:spPr/>
        <p:txBody>
          <a:bodyPr/>
          <a:lstStyle/>
          <a:p>
            <a:fld id="{A9BFA720-E054-41FD-9DE2-1C75F1908CCE}" type="slidenum">
              <a:rPr lang="ca-ES" smtClean="0"/>
              <a:t>13</a:t>
            </a:fld>
            <a:endParaRPr lang="ca-ES"/>
          </a:p>
        </p:txBody>
      </p:sp>
    </p:spTree>
    <p:extLst>
      <p:ext uri="{BB962C8B-B14F-4D97-AF65-F5344CB8AC3E}">
        <p14:creationId xmlns:p14="http://schemas.microsoft.com/office/powerpoint/2010/main" val="2830427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3E910-FA1E-35CA-F4B3-7761874FA7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a-ES"/>
          </a:p>
        </p:txBody>
      </p:sp>
      <p:sp>
        <p:nvSpPr>
          <p:cNvPr id="3" name="Subtitle 2">
            <a:extLst>
              <a:ext uri="{FF2B5EF4-FFF2-40B4-BE49-F238E27FC236}">
                <a16:creationId xmlns:a16="http://schemas.microsoft.com/office/drawing/2014/main" id="{C07E93C3-62E2-7CA8-48BC-68E7EEF23F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a-ES"/>
          </a:p>
        </p:txBody>
      </p:sp>
      <p:sp>
        <p:nvSpPr>
          <p:cNvPr id="4" name="Date Placeholder 3">
            <a:extLst>
              <a:ext uri="{FF2B5EF4-FFF2-40B4-BE49-F238E27FC236}">
                <a16:creationId xmlns:a16="http://schemas.microsoft.com/office/drawing/2014/main" id="{CE2C6928-62B7-32AB-C8F1-70C2BBB32E07}"/>
              </a:ext>
            </a:extLst>
          </p:cNvPr>
          <p:cNvSpPr>
            <a:spLocks noGrp="1"/>
          </p:cNvSpPr>
          <p:nvPr>
            <p:ph type="dt" sz="half" idx="10"/>
          </p:nvPr>
        </p:nvSpPr>
        <p:spPr/>
        <p:txBody>
          <a:bodyPr/>
          <a:lstStyle>
            <a:lvl1pPr>
              <a:defRPr/>
            </a:lvl1pPr>
          </a:lstStyle>
          <a:p>
            <a:r>
              <a:rPr lang="en-US"/>
              <a:t>Sanatbek Matlatipov</a:t>
            </a:r>
            <a:endParaRPr lang="ca-ES"/>
          </a:p>
        </p:txBody>
      </p:sp>
      <p:sp>
        <p:nvSpPr>
          <p:cNvPr id="5" name="Footer Placeholder 4">
            <a:extLst>
              <a:ext uri="{FF2B5EF4-FFF2-40B4-BE49-F238E27FC236}">
                <a16:creationId xmlns:a16="http://schemas.microsoft.com/office/drawing/2014/main" id="{87540EB0-2230-EDCC-1F21-1E021F7E4584}"/>
              </a:ext>
            </a:extLst>
          </p:cNvPr>
          <p:cNvSpPr>
            <a:spLocks noGrp="1"/>
          </p:cNvSpPr>
          <p:nvPr>
            <p:ph type="ftr" sz="quarter" idx="11"/>
          </p:nvPr>
        </p:nvSpPr>
        <p:spPr/>
        <p:txBody>
          <a:bodyPr/>
          <a:lstStyle/>
          <a:p>
            <a:r>
              <a:rPr lang="en-GB" dirty="0"/>
              <a:t>UzABSA: Aspect-Based Sentiment Analysis for the Uzbek Language</a:t>
            </a:r>
            <a:endParaRPr lang="ca-ES" dirty="0"/>
          </a:p>
        </p:txBody>
      </p:sp>
    </p:spTree>
    <p:extLst>
      <p:ext uri="{BB962C8B-B14F-4D97-AF65-F5344CB8AC3E}">
        <p14:creationId xmlns:p14="http://schemas.microsoft.com/office/powerpoint/2010/main" val="410316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C7D30-E4B7-FFA2-FEEE-8C8170BCBE96}"/>
              </a:ext>
            </a:extLst>
          </p:cNvPr>
          <p:cNvSpPr>
            <a:spLocks noGrp="1"/>
          </p:cNvSpPr>
          <p:nvPr>
            <p:ph type="title"/>
          </p:nvPr>
        </p:nvSpPr>
        <p:spPr/>
        <p:txBody>
          <a:bodyPr/>
          <a:lstStyle/>
          <a:p>
            <a:r>
              <a:rPr lang="en-US"/>
              <a:t>Click to edit Master title style</a:t>
            </a:r>
            <a:endParaRPr lang="ca-ES"/>
          </a:p>
        </p:txBody>
      </p:sp>
      <p:sp>
        <p:nvSpPr>
          <p:cNvPr id="3" name="Vertical Text Placeholder 2">
            <a:extLst>
              <a:ext uri="{FF2B5EF4-FFF2-40B4-BE49-F238E27FC236}">
                <a16:creationId xmlns:a16="http://schemas.microsoft.com/office/drawing/2014/main" id="{7E94C1CF-0198-3271-C796-DB5515DE8F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C4F11ADA-6DB7-423E-C90B-66C3E66CE7A1}"/>
              </a:ext>
            </a:extLst>
          </p:cNvPr>
          <p:cNvSpPr>
            <a:spLocks noGrp="1"/>
          </p:cNvSpPr>
          <p:nvPr>
            <p:ph type="dt" sz="half" idx="10"/>
          </p:nvPr>
        </p:nvSpPr>
        <p:spPr/>
        <p:txBody>
          <a:bodyPr/>
          <a:lstStyle/>
          <a:p>
            <a:r>
              <a:rPr lang="en-US"/>
              <a:t>Sanatbek Matlatipov</a:t>
            </a:r>
            <a:endParaRPr lang="ca-ES"/>
          </a:p>
        </p:txBody>
      </p:sp>
      <p:sp>
        <p:nvSpPr>
          <p:cNvPr id="5" name="Footer Placeholder 4">
            <a:extLst>
              <a:ext uri="{FF2B5EF4-FFF2-40B4-BE49-F238E27FC236}">
                <a16:creationId xmlns:a16="http://schemas.microsoft.com/office/drawing/2014/main" id="{A8C2CA09-E4C4-617C-560F-5C8D91C62EFA}"/>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6" name="Slide Number Placeholder 5">
            <a:extLst>
              <a:ext uri="{FF2B5EF4-FFF2-40B4-BE49-F238E27FC236}">
                <a16:creationId xmlns:a16="http://schemas.microsoft.com/office/drawing/2014/main" id="{3050B6F0-5C71-0049-B94C-DB8E774A9E68}"/>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245861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B6E630-92A5-8CF6-0FF3-7AFABC78F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ca-ES"/>
          </a:p>
        </p:txBody>
      </p:sp>
      <p:sp>
        <p:nvSpPr>
          <p:cNvPr id="3" name="Vertical Text Placeholder 2">
            <a:extLst>
              <a:ext uri="{FF2B5EF4-FFF2-40B4-BE49-F238E27FC236}">
                <a16:creationId xmlns:a16="http://schemas.microsoft.com/office/drawing/2014/main" id="{2E4DED43-F2B9-E58B-3BBB-5CF16B8716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0499BA0F-A7EE-878A-CBED-62A9125D47F2}"/>
              </a:ext>
            </a:extLst>
          </p:cNvPr>
          <p:cNvSpPr>
            <a:spLocks noGrp="1"/>
          </p:cNvSpPr>
          <p:nvPr>
            <p:ph type="dt" sz="half" idx="10"/>
          </p:nvPr>
        </p:nvSpPr>
        <p:spPr/>
        <p:txBody>
          <a:bodyPr/>
          <a:lstStyle/>
          <a:p>
            <a:r>
              <a:rPr lang="en-US"/>
              <a:t>Sanatbek Matlatipov</a:t>
            </a:r>
            <a:endParaRPr lang="ca-ES"/>
          </a:p>
        </p:txBody>
      </p:sp>
      <p:sp>
        <p:nvSpPr>
          <p:cNvPr id="5" name="Footer Placeholder 4">
            <a:extLst>
              <a:ext uri="{FF2B5EF4-FFF2-40B4-BE49-F238E27FC236}">
                <a16:creationId xmlns:a16="http://schemas.microsoft.com/office/drawing/2014/main" id="{D562C8BD-6A43-36D9-B1BD-36F5CDA62F5F}"/>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6" name="Slide Number Placeholder 5">
            <a:extLst>
              <a:ext uri="{FF2B5EF4-FFF2-40B4-BE49-F238E27FC236}">
                <a16:creationId xmlns:a16="http://schemas.microsoft.com/office/drawing/2014/main" id="{151C707D-3637-B41A-30C8-BBC21E3C8C3B}"/>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377919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092C-93E6-36DB-8E41-AF416D2A5B71}"/>
              </a:ext>
            </a:extLst>
          </p:cNvPr>
          <p:cNvSpPr>
            <a:spLocks noGrp="1"/>
          </p:cNvSpPr>
          <p:nvPr>
            <p:ph type="title"/>
          </p:nvPr>
        </p:nvSpPr>
        <p:spPr/>
        <p:txBody>
          <a:bodyPr/>
          <a:lstStyle/>
          <a:p>
            <a:r>
              <a:rPr lang="en-US"/>
              <a:t>Click to edit Master title style</a:t>
            </a:r>
            <a:endParaRPr lang="ca-ES"/>
          </a:p>
        </p:txBody>
      </p:sp>
      <p:sp>
        <p:nvSpPr>
          <p:cNvPr id="3" name="Content Placeholder 2">
            <a:extLst>
              <a:ext uri="{FF2B5EF4-FFF2-40B4-BE49-F238E27FC236}">
                <a16:creationId xmlns:a16="http://schemas.microsoft.com/office/drawing/2014/main" id="{5E91D5B7-DE97-EA4F-C508-15B51F8710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BD28608A-C56D-6A1D-B57C-8F5772AA0FC3}"/>
              </a:ext>
            </a:extLst>
          </p:cNvPr>
          <p:cNvSpPr>
            <a:spLocks noGrp="1"/>
          </p:cNvSpPr>
          <p:nvPr>
            <p:ph type="dt" sz="half" idx="10"/>
          </p:nvPr>
        </p:nvSpPr>
        <p:spPr/>
        <p:txBody>
          <a:bodyPr/>
          <a:lstStyle/>
          <a:p>
            <a:r>
              <a:rPr lang="en-US"/>
              <a:t>Sanatbek Matlatipov</a:t>
            </a:r>
            <a:endParaRPr lang="ca-ES"/>
          </a:p>
        </p:txBody>
      </p:sp>
      <p:sp>
        <p:nvSpPr>
          <p:cNvPr id="5" name="Footer Placeholder 4">
            <a:extLst>
              <a:ext uri="{FF2B5EF4-FFF2-40B4-BE49-F238E27FC236}">
                <a16:creationId xmlns:a16="http://schemas.microsoft.com/office/drawing/2014/main" id="{B2889474-909E-54C3-C198-22B26780615F}"/>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6" name="Slide Number Placeholder 5">
            <a:extLst>
              <a:ext uri="{FF2B5EF4-FFF2-40B4-BE49-F238E27FC236}">
                <a16:creationId xmlns:a16="http://schemas.microsoft.com/office/drawing/2014/main" id="{037FB116-0A96-3486-CC94-BB3004C9180A}"/>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422918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344E1-6B2D-818F-B8D0-F340C9DE80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a-ES"/>
          </a:p>
        </p:txBody>
      </p:sp>
      <p:sp>
        <p:nvSpPr>
          <p:cNvPr id="3" name="Text Placeholder 2">
            <a:extLst>
              <a:ext uri="{FF2B5EF4-FFF2-40B4-BE49-F238E27FC236}">
                <a16:creationId xmlns:a16="http://schemas.microsoft.com/office/drawing/2014/main" id="{4F20A379-FA45-DEFD-1853-A7397321E9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F17C55-F42D-056E-686E-B1CC83C32E72}"/>
              </a:ext>
            </a:extLst>
          </p:cNvPr>
          <p:cNvSpPr>
            <a:spLocks noGrp="1"/>
          </p:cNvSpPr>
          <p:nvPr>
            <p:ph type="dt" sz="half" idx="10"/>
          </p:nvPr>
        </p:nvSpPr>
        <p:spPr/>
        <p:txBody>
          <a:bodyPr/>
          <a:lstStyle/>
          <a:p>
            <a:r>
              <a:rPr lang="en-US"/>
              <a:t>Sanatbek Matlatipov</a:t>
            </a:r>
            <a:endParaRPr lang="ca-ES"/>
          </a:p>
        </p:txBody>
      </p:sp>
      <p:sp>
        <p:nvSpPr>
          <p:cNvPr id="5" name="Footer Placeholder 4">
            <a:extLst>
              <a:ext uri="{FF2B5EF4-FFF2-40B4-BE49-F238E27FC236}">
                <a16:creationId xmlns:a16="http://schemas.microsoft.com/office/drawing/2014/main" id="{EB450D41-EE9A-6B03-41B2-CD2EA665A46F}"/>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6" name="Slide Number Placeholder 5">
            <a:extLst>
              <a:ext uri="{FF2B5EF4-FFF2-40B4-BE49-F238E27FC236}">
                <a16:creationId xmlns:a16="http://schemas.microsoft.com/office/drawing/2014/main" id="{339D11D6-C806-C4A5-AC0C-F20D1FD92C81}"/>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423406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E28F-68BA-E6EE-EA0B-6E1A550C80E2}"/>
              </a:ext>
            </a:extLst>
          </p:cNvPr>
          <p:cNvSpPr>
            <a:spLocks noGrp="1"/>
          </p:cNvSpPr>
          <p:nvPr>
            <p:ph type="title"/>
          </p:nvPr>
        </p:nvSpPr>
        <p:spPr/>
        <p:txBody>
          <a:bodyPr/>
          <a:lstStyle/>
          <a:p>
            <a:r>
              <a:rPr lang="en-US"/>
              <a:t>Click to edit Master title style</a:t>
            </a:r>
            <a:endParaRPr lang="ca-ES"/>
          </a:p>
        </p:txBody>
      </p:sp>
      <p:sp>
        <p:nvSpPr>
          <p:cNvPr id="3" name="Content Placeholder 2">
            <a:extLst>
              <a:ext uri="{FF2B5EF4-FFF2-40B4-BE49-F238E27FC236}">
                <a16:creationId xmlns:a16="http://schemas.microsoft.com/office/drawing/2014/main" id="{98911B09-BD52-F966-8542-584C737F03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Content Placeholder 3">
            <a:extLst>
              <a:ext uri="{FF2B5EF4-FFF2-40B4-BE49-F238E27FC236}">
                <a16:creationId xmlns:a16="http://schemas.microsoft.com/office/drawing/2014/main" id="{66FC1E77-BFD3-6380-B6B8-0BE4B5BAAB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5" name="Date Placeholder 4">
            <a:extLst>
              <a:ext uri="{FF2B5EF4-FFF2-40B4-BE49-F238E27FC236}">
                <a16:creationId xmlns:a16="http://schemas.microsoft.com/office/drawing/2014/main" id="{E26CC32B-433E-81F8-5CF8-ABB9685E0FCA}"/>
              </a:ext>
            </a:extLst>
          </p:cNvPr>
          <p:cNvSpPr>
            <a:spLocks noGrp="1"/>
          </p:cNvSpPr>
          <p:nvPr>
            <p:ph type="dt" sz="half" idx="10"/>
          </p:nvPr>
        </p:nvSpPr>
        <p:spPr/>
        <p:txBody>
          <a:bodyPr/>
          <a:lstStyle/>
          <a:p>
            <a:r>
              <a:rPr lang="en-US"/>
              <a:t>Sanatbek Matlatipov</a:t>
            </a:r>
            <a:endParaRPr lang="ca-ES"/>
          </a:p>
        </p:txBody>
      </p:sp>
      <p:sp>
        <p:nvSpPr>
          <p:cNvPr id="6" name="Footer Placeholder 5">
            <a:extLst>
              <a:ext uri="{FF2B5EF4-FFF2-40B4-BE49-F238E27FC236}">
                <a16:creationId xmlns:a16="http://schemas.microsoft.com/office/drawing/2014/main" id="{6FCA28C4-DAC4-F92C-BE4A-36DDC3A889CF}"/>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7" name="Slide Number Placeholder 6">
            <a:extLst>
              <a:ext uri="{FF2B5EF4-FFF2-40B4-BE49-F238E27FC236}">
                <a16:creationId xmlns:a16="http://schemas.microsoft.com/office/drawing/2014/main" id="{FE0C6A63-D8F0-5F6D-E55B-E77E4CA01CCE}"/>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363514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409F-99D2-9D68-49C0-7E997D0E0C2A}"/>
              </a:ext>
            </a:extLst>
          </p:cNvPr>
          <p:cNvSpPr>
            <a:spLocks noGrp="1"/>
          </p:cNvSpPr>
          <p:nvPr>
            <p:ph type="title"/>
          </p:nvPr>
        </p:nvSpPr>
        <p:spPr>
          <a:xfrm>
            <a:off x="839788" y="365125"/>
            <a:ext cx="10515600" cy="1325563"/>
          </a:xfrm>
        </p:spPr>
        <p:txBody>
          <a:bodyPr/>
          <a:lstStyle/>
          <a:p>
            <a:r>
              <a:rPr lang="en-US"/>
              <a:t>Click to edit Master title style</a:t>
            </a:r>
            <a:endParaRPr lang="ca-ES"/>
          </a:p>
        </p:txBody>
      </p:sp>
      <p:sp>
        <p:nvSpPr>
          <p:cNvPr id="3" name="Text Placeholder 2">
            <a:extLst>
              <a:ext uri="{FF2B5EF4-FFF2-40B4-BE49-F238E27FC236}">
                <a16:creationId xmlns:a16="http://schemas.microsoft.com/office/drawing/2014/main" id="{82E8CB0C-7F45-F7CA-D203-44D597E726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6E58F6-68EC-BD4D-1DA0-3AA8759E7C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5" name="Text Placeholder 4">
            <a:extLst>
              <a:ext uri="{FF2B5EF4-FFF2-40B4-BE49-F238E27FC236}">
                <a16:creationId xmlns:a16="http://schemas.microsoft.com/office/drawing/2014/main" id="{6ADC441C-135C-0887-7DF8-2EE3D5B6A6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C04C5-D725-0CD7-A57B-776101EE7B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7" name="Date Placeholder 6">
            <a:extLst>
              <a:ext uri="{FF2B5EF4-FFF2-40B4-BE49-F238E27FC236}">
                <a16:creationId xmlns:a16="http://schemas.microsoft.com/office/drawing/2014/main" id="{E2A74CF1-CFDB-FFE4-789D-16868A863370}"/>
              </a:ext>
            </a:extLst>
          </p:cNvPr>
          <p:cNvSpPr>
            <a:spLocks noGrp="1"/>
          </p:cNvSpPr>
          <p:nvPr>
            <p:ph type="dt" sz="half" idx="10"/>
          </p:nvPr>
        </p:nvSpPr>
        <p:spPr/>
        <p:txBody>
          <a:bodyPr/>
          <a:lstStyle/>
          <a:p>
            <a:r>
              <a:rPr lang="en-US"/>
              <a:t>Sanatbek Matlatipov</a:t>
            </a:r>
            <a:endParaRPr lang="ca-ES"/>
          </a:p>
        </p:txBody>
      </p:sp>
      <p:sp>
        <p:nvSpPr>
          <p:cNvPr id="8" name="Footer Placeholder 7">
            <a:extLst>
              <a:ext uri="{FF2B5EF4-FFF2-40B4-BE49-F238E27FC236}">
                <a16:creationId xmlns:a16="http://schemas.microsoft.com/office/drawing/2014/main" id="{20221700-9A0A-EA51-791C-DD808265AAFD}"/>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9" name="Slide Number Placeholder 8">
            <a:extLst>
              <a:ext uri="{FF2B5EF4-FFF2-40B4-BE49-F238E27FC236}">
                <a16:creationId xmlns:a16="http://schemas.microsoft.com/office/drawing/2014/main" id="{F17C3047-2B5C-5F7E-3489-F69827176EBF}"/>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183965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92A0-BE95-6255-51D1-BC8BABDCD786}"/>
              </a:ext>
            </a:extLst>
          </p:cNvPr>
          <p:cNvSpPr>
            <a:spLocks noGrp="1"/>
          </p:cNvSpPr>
          <p:nvPr>
            <p:ph type="title"/>
          </p:nvPr>
        </p:nvSpPr>
        <p:spPr/>
        <p:txBody>
          <a:bodyPr/>
          <a:lstStyle/>
          <a:p>
            <a:r>
              <a:rPr lang="en-US"/>
              <a:t>Click to edit Master title style</a:t>
            </a:r>
            <a:endParaRPr lang="ca-ES"/>
          </a:p>
        </p:txBody>
      </p:sp>
      <p:sp>
        <p:nvSpPr>
          <p:cNvPr id="3" name="Date Placeholder 2">
            <a:extLst>
              <a:ext uri="{FF2B5EF4-FFF2-40B4-BE49-F238E27FC236}">
                <a16:creationId xmlns:a16="http://schemas.microsoft.com/office/drawing/2014/main" id="{9C9991D1-9772-F976-897A-0E088D834A2A}"/>
              </a:ext>
            </a:extLst>
          </p:cNvPr>
          <p:cNvSpPr>
            <a:spLocks noGrp="1"/>
          </p:cNvSpPr>
          <p:nvPr>
            <p:ph type="dt" sz="half" idx="10"/>
          </p:nvPr>
        </p:nvSpPr>
        <p:spPr/>
        <p:txBody>
          <a:bodyPr/>
          <a:lstStyle/>
          <a:p>
            <a:r>
              <a:rPr lang="en-US"/>
              <a:t>Sanatbek Matlatipov</a:t>
            </a:r>
            <a:endParaRPr lang="ca-ES"/>
          </a:p>
        </p:txBody>
      </p:sp>
      <p:sp>
        <p:nvSpPr>
          <p:cNvPr id="4" name="Footer Placeholder 3">
            <a:extLst>
              <a:ext uri="{FF2B5EF4-FFF2-40B4-BE49-F238E27FC236}">
                <a16:creationId xmlns:a16="http://schemas.microsoft.com/office/drawing/2014/main" id="{D3FB74B4-DB2D-5F64-C4AB-AB1B0AEC1E1E}"/>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5" name="Slide Number Placeholder 4">
            <a:extLst>
              <a:ext uri="{FF2B5EF4-FFF2-40B4-BE49-F238E27FC236}">
                <a16:creationId xmlns:a16="http://schemas.microsoft.com/office/drawing/2014/main" id="{77001D6E-B820-9877-68CA-0149CEF0EDD6}"/>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298413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D5B99-65B5-215C-E03D-339B90D1D3C7}"/>
              </a:ext>
            </a:extLst>
          </p:cNvPr>
          <p:cNvSpPr>
            <a:spLocks noGrp="1"/>
          </p:cNvSpPr>
          <p:nvPr>
            <p:ph type="dt" sz="half" idx="10"/>
          </p:nvPr>
        </p:nvSpPr>
        <p:spPr/>
        <p:txBody>
          <a:bodyPr/>
          <a:lstStyle/>
          <a:p>
            <a:r>
              <a:rPr lang="en-US"/>
              <a:t>Sanatbek Matlatipov</a:t>
            </a:r>
            <a:endParaRPr lang="ca-ES"/>
          </a:p>
        </p:txBody>
      </p:sp>
      <p:sp>
        <p:nvSpPr>
          <p:cNvPr id="3" name="Footer Placeholder 2">
            <a:extLst>
              <a:ext uri="{FF2B5EF4-FFF2-40B4-BE49-F238E27FC236}">
                <a16:creationId xmlns:a16="http://schemas.microsoft.com/office/drawing/2014/main" id="{EBF96E62-ED21-519B-502B-A0B347CB3D34}"/>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4" name="Slide Number Placeholder 3">
            <a:extLst>
              <a:ext uri="{FF2B5EF4-FFF2-40B4-BE49-F238E27FC236}">
                <a16:creationId xmlns:a16="http://schemas.microsoft.com/office/drawing/2014/main" id="{A2BEA6A3-4D3D-6717-0423-15FFB50286EB}"/>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338465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4252E-333C-1207-CB8C-AA69EF2B1B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a-ES"/>
          </a:p>
        </p:txBody>
      </p:sp>
      <p:sp>
        <p:nvSpPr>
          <p:cNvPr id="3" name="Content Placeholder 2">
            <a:extLst>
              <a:ext uri="{FF2B5EF4-FFF2-40B4-BE49-F238E27FC236}">
                <a16:creationId xmlns:a16="http://schemas.microsoft.com/office/drawing/2014/main" id="{FF3ED7B6-78A9-34CE-9CC8-FF06A158C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Text Placeholder 3">
            <a:extLst>
              <a:ext uri="{FF2B5EF4-FFF2-40B4-BE49-F238E27FC236}">
                <a16:creationId xmlns:a16="http://schemas.microsoft.com/office/drawing/2014/main" id="{488BF734-BD61-134E-8EFF-A81E1C151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DF213C-7364-171A-9C44-342CCAF71E39}"/>
              </a:ext>
            </a:extLst>
          </p:cNvPr>
          <p:cNvSpPr>
            <a:spLocks noGrp="1"/>
          </p:cNvSpPr>
          <p:nvPr>
            <p:ph type="dt" sz="half" idx="10"/>
          </p:nvPr>
        </p:nvSpPr>
        <p:spPr/>
        <p:txBody>
          <a:bodyPr/>
          <a:lstStyle/>
          <a:p>
            <a:r>
              <a:rPr lang="en-US"/>
              <a:t>Sanatbek Matlatipov</a:t>
            </a:r>
            <a:endParaRPr lang="ca-ES"/>
          </a:p>
        </p:txBody>
      </p:sp>
      <p:sp>
        <p:nvSpPr>
          <p:cNvPr id="6" name="Footer Placeholder 5">
            <a:extLst>
              <a:ext uri="{FF2B5EF4-FFF2-40B4-BE49-F238E27FC236}">
                <a16:creationId xmlns:a16="http://schemas.microsoft.com/office/drawing/2014/main" id="{8F79662C-4C8B-2A23-5446-64DB08756D90}"/>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7" name="Slide Number Placeholder 6">
            <a:extLst>
              <a:ext uri="{FF2B5EF4-FFF2-40B4-BE49-F238E27FC236}">
                <a16:creationId xmlns:a16="http://schemas.microsoft.com/office/drawing/2014/main" id="{A95E9677-9DE6-D102-BAAE-CA434B381454}"/>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362802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AF65-A01C-2B0E-35FA-25CA28F3B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a-ES"/>
          </a:p>
        </p:txBody>
      </p:sp>
      <p:sp>
        <p:nvSpPr>
          <p:cNvPr id="3" name="Picture Placeholder 2">
            <a:extLst>
              <a:ext uri="{FF2B5EF4-FFF2-40B4-BE49-F238E27FC236}">
                <a16:creationId xmlns:a16="http://schemas.microsoft.com/office/drawing/2014/main" id="{F9ADFF41-9580-E821-DD95-2F1542CFBD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Text Placeholder 3">
            <a:extLst>
              <a:ext uri="{FF2B5EF4-FFF2-40B4-BE49-F238E27FC236}">
                <a16:creationId xmlns:a16="http://schemas.microsoft.com/office/drawing/2014/main" id="{F38F25D0-4011-75DF-A8FE-E0629DF15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44731E-A837-06F3-4E71-5C4F9F1D2320}"/>
              </a:ext>
            </a:extLst>
          </p:cNvPr>
          <p:cNvSpPr>
            <a:spLocks noGrp="1"/>
          </p:cNvSpPr>
          <p:nvPr>
            <p:ph type="dt" sz="half" idx="10"/>
          </p:nvPr>
        </p:nvSpPr>
        <p:spPr/>
        <p:txBody>
          <a:bodyPr/>
          <a:lstStyle/>
          <a:p>
            <a:r>
              <a:rPr lang="en-US"/>
              <a:t>Sanatbek Matlatipov</a:t>
            </a:r>
            <a:endParaRPr lang="ca-ES"/>
          </a:p>
        </p:txBody>
      </p:sp>
      <p:sp>
        <p:nvSpPr>
          <p:cNvPr id="6" name="Footer Placeholder 5">
            <a:extLst>
              <a:ext uri="{FF2B5EF4-FFF2-40B4-BE49-F238E27FC236}">
                <a16:creationId xmlns:a16="http://schemas.microsoft.com/office/drawing/2014/main" id="{F1E5AC02-86BA-2B1E-DC54-63822C97C650}"/>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7" name="Slide Number Placeholder 6">
            <a:extLst>
              <a:ext uri="{FF2B5EF4-FFF2-40B4-BE49-F238E27FC236}">
                <a16:creationId xmlns:a16="http://schemas.microsoft.com/office/drawing/2014/main" id="{2B4F8112-D7E2-57FF-AF97-A69EADB1F717}"/>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216141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EB88C0-CA4C-7874-C084-FCCF256CE3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a-ES"/>
          </a:p>
        </p:txBody>
      </p:sp>
      <p:sp>
        <p:nvSpPr>
          <p:cNvPr id="3" name="Text Placeholder 2">
            <a:extLst>
              <a:ext uri="{FF2B5EF4-FFF2-40B4-BE49-F238E27FC236}">
                <a16:creationId xmlns:a16="http://schemas.microsoft.com/office/drawing/2014/main" id="{F2ECA74F-80C7-6EC6-AAEB-80158FE8E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490EC90C-E076-C72B-1F0C-6287D4FFFB11}"/>
              </a:ext>
            </a:extLst>
          </p:cNvPr>
          <p:cNvSpPr>
            <a:spLocks noGrp="1"/>
          </p:cNvSpPr>
          <p:nvPr>
            <p:ph type="dt" sz="half" idx="2"/>
          </p:nvPr>
        </p:nvSpPr>
        <p:spPr>
          <a:xfrm>
            <a:off x="0" y="6550222"/>
            <a:ext cx="3627120" cy="307777"/>
          </a:xfrm>
          <a:prstGeom prst="rect">
            <a:avLst/>
          </a:prstGeom>
          <a:solidFill>
            <a:srgbClr val="181858"/>
          </a:solidFill>
          <a:ln>
            <a:noFill/>
          </a:ln>
        </p:spPr>
        <p:txBody>
          <a:bodyPr vert="horz" lIns="91440" tIns="45720" rIns="91440" bIns="45720" rtlCol="0" anchor="ctr"/>
          <a:lstStyle>
            <a:lvl1pPr algn="ctr">
              <a:defRPr sz="1400" i="0">
                <a:solidFill>
                  <a:schemeClr val="bg1"/>
                </a:solidFill>
                <a:latin typeface="+mj-lt"/>
              </a:defRPr>
            </a:lvl1pPr>
          </a:lstStyle>
          <a:p>
            <a:r>
              <a:rPr lang="en-US"/>
              <a:t>Sanatbek Matlatipov</a:t>
            </a:r>
            <a:endParaRPr lang="ca-ES"/>
          </a:p>
        </p:txBody>
      </p:sp>
      <p:sp>
        <p:nvSpPr>
          <p:cNvPr id="5" name="Footer Placeholder 4">
            <a:extLst>
              <a:ext uri="{FF2B5EF4-FFF2-40B4-BE49-F238E27FC236}">
                <a16:creationId xmlns:a16="http://schemas.microsoft.com/office/drawing/2014/main" id="{48804F3E-AC28-76F3-A2E0-C60EAD0FDE10}"/>
              </a:ext>
            </a:extLst>
          </p:cNvPr>
          <p:cNvSpPr>
            <a:spLocks noGrp="1"/>
          </p:cNvSpPr>
          <p:nvPr>
            <p:ph type="ftr" sz="quarter" idx="3"/>
          </p:nvPr>
        </p:nvSpPr>
        <p:spPr>
          <a:xfrm>
            <a:off x="3627120" y="6550222"/>
            <a:ext cx="5283200" cy="307777"/>
          </a:xfrm>
          <a:prstGeom prst="rect">
            <a:avLst/>
          </a:prstGeom>
          <a:solidFill>
            <a:srgbClr val="262686"/>
          </a:solidFill>
          <a:ln>
            <a:noFill/>
          </a:ln>
        </p:spPr>
        <p:txBody>
          <a:bodyPr vert="horz" lIns="91440" tIns="45720" rIns="91440" bIns="45720" rtlCol="0" anchor="ctr"/>
          <a:lstStyle>
            <a:lvl1pPr algn="ctr">
              <a:defRPr sz="1400">
                <a:solidFill>
                  <a:schemeClr val="bg1"/>
                </a:solidFill>
                <a:latin typeface="+mj-lt"/>
              </a:defRPr>
            </a:lvl1pPr>
          </a:lstStyle>
          <a:p>
            <a:r>
              <a:rPr lang="en-GB" dirty="0"/>
              <a:t>UzABSA: Aspect-Based Sentiment Analysis for the Uzbek Language</a:t>
            </a:r>
            <a:endParaRPr lang="ca-ES" dirty="0"/>
          </a:p>
        </p:txBody>
      </p:sp>
      <p:sp>
        <p:nvSpPr>
          <p:cNvPr id="7" name="TextBox 6">
            <a:extLst>
              <a:ext uri="{FF2B5EF4-FFF2-40B4-BE49-F238E27FC236}">
                <a16:creationId xmlns:a16="http://schemas.microsoft.com/office/drawing/2014/main" id="{896E6BBB-3AFF-2339-64BE-40FFDFD91C94}"/>
              </a:ext>
            </a:extLst>
          </p:cNvPr>
          <p:cNvSpPr txBox="1"/>
          <p:nvPr userDrawn="1"/>
        </p:nvSpPr>
        <p:spPr>
          <a:xfrm>
            <a:off x="8910320" y="6550223"/>
            <a:ext cx="3281680" cy="307777"/>
          </a:xfrm>
          <a:prstGeom prst="rect">
            <a:avLst/>
          </a:prstGeom>
          <a:solidFill>
            <a:srgbClr val="3333B3"/>
          </a:solidFill>
          <a:ln>
            <a:noFill/>
          </a:ln>
        </p:spPr>
        <p:txBody>
          <a:bodyPr wrap="square" rtlCol="0">
            <a:spAutoFit/>
          </a:bodyPr>
          <a:lstStyle/>
          <a:p>
            <a:pPr algn="ctr"/>
            <a:r>
              <a:rPr lang="ca-ES" sz="1400" i="0">
                <a:solidFill>
                  <a:schemeClr val="bg1"/>
                </a:solidFill>
                <a:latin typeface="CMU Bright" panose="02000603000000000000" pitchFamily="2" charset="0"/>
                <a:ea typeface="CMU Bright" panose="02000603000000000000" pitchFamily="2" charset="0"/>
                <a:cs typeface="CMU Bright" panose="02000603000000000000" pitchFamily="2" charset="0"/>
              </a:rPr>
              <a:t>        June 29, 2022           </a:t>
            </a:r>
          </a:p>
        </p:txBody>
      </p:sp>
    </p:spTree>
    <p:extLst>
      <p:ext uri="{BB962C8B-B14F-4D97-AF65-F5344CB8AC3E}">
        <p14:creationId xmlns:p14="http://schemas.microsoft.com/office/powerpoint/2010/main" val="340932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juYoOn1h-zAvs4facFhzFw5KKkOfsM78/edit?usp=sharing&amp;ouid=108484967563589516106&amp;rtpof=true&amp;sd=tru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Uzbek_language"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uzwordnet.ldkr.org/storage/references/Agostini2021GWC.pdf"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arxiv.org/pdf/2205.15930"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5C31C-C41E-4C88-AA3D-50858D541152}"/>
              </a:ext>
            </a:extLst>
          </p:cNvPr>
          <p:cNvSpPr txBox="1"/>
          <p:nvPr/>
        </p:nvSpPr>
        <p:spPr>
          <a:xfrm>
            <a:off x="-1" y="2697718"/>
            <a:ext cx="12192000" cy="3477875"/>
          </a:xfrm>
          <a:prstGeom prst="rect">
            <a:avLst/>
          </a:prstGeom>
          <a:noFill/>
        </p:spPr>
        <p:txBody>
          <a:bodyPr wrap="square" rtlCol="0">
            <a:spAutoFit/>
          </a:bodyPr>
          <a:lstStyle/>
          <a:p>
            <a:pPr algn="ctr"/>
            <a:endParaRPr lang="es-ES" sz="2400" b="1" dirty="0">
              <a:ea typeface="CMU Bright" panose="02000603000000000000" pitchFamily="2" charset="0"/>
              <a:cs typeface="CMU Bright" panose="02000603000000000000" pitchFamily="2" charset="0"/>
            </a:endParaRPr>
          </a:p>
          <a:p>
            <a:pPr algn="ctr"/>
            <a:endParaRPr lang="es-ES" sz="2400" b="1" dirty="0">
              <a:ea typeface="CMU Bright" panose="02000603000000000000" pitchFamily="2" charset="0"/>
              <a:cs typeface="CMU Bright" panose="02000603000000000000" pitchFamily="2" charset="0"/>
            </a:endParaRPr>
          </a:p>
          <a:p>
            <a:pPr algn="ctr"/>
            <a:endParaRPr lang="es-ES" sz="2400" b="1" dirty="0">
              <a:ea typeface="CMU Bright" panose="02000603000000000000" pitchFamily="2" charset="0"/>
              <a:cs typeface="CMU Bright" panose="02000603000000000000" pitchFamily="2" charset="0"/>
            </a:endParaRPr>
          </a:p>
          <a:p>
            <a:pPr algn="ctr"/>
            <a:endParaRPr lang="es-ES" sz="2400" b="1" dirty="0">
              <a:ea typeface="CMU Bright" panose="02000603000000000000" pitchFamily="2" charset="0"/>
              <a:cs typeface="CMU Bright" panose="02000603000000000000" pitchFamily="2" charset="0"/>
            </a:endParaRPr>
          </a:p>
          <a:p>
            <a:pPr algn="ctr"/>
            <a:r>
              <a:rPr lang="es-ES" sz="2000" b="1" dirty="0">
                <a:ea typeface="CMU Bright" panose="02000603000000000000" pitchFamily="2" charset="0"/>
                <a:cs typeface="CMU Bright" panose="02000603000000000000" pitchFamily="2" charset="0"/>
              </a:rPr>
              <a:t>Matlatipov Sanatbek</a:t>
            </a:r>
          </a:p>
          <a:p>
            <a:pPr algn="ctr"/>
            <a:r>
              <a:rPr lang="es-ES" sz="2000" b="1" dirty="0">
                <a:ea typeface="CMU Bright" panose="02000603000000000000" pitchFamily="2" charset="0"/>
                <a:cs typeface="CMU Bright" panose="02000603000000000000" pitchFamily="2" charset="0"/>
              </a:rPr>
              <a:t> </a:t>
            </a:r>
            <a:r>
              <a:rPr lang="en-US" sz="2000" b="1" dirty="0">
                <a:ea typeface="CMU Bright" panose="02000603000000000000" pitchFamily="2" charset="0"/>
                <a:cs typeface="CMU Bright" panose="02000603000000000000" pitchFamily="2" charset="0"/>
              </a:rPr>
              <a:t>Mersaid</a:t>
            </a:r>
            <a:r>
              <a:rPr lang="es-ES" sz="2000" b="1" dirty="0">
                <a:ea typeface="CMU Bright" panose="02000603000000000000" pitchFamily="2" charset="0"/>
                <a:cs typeface="CMU Bright" panose="02000603000000000000" pitchFamily="2" charset="0"/>
              </a:rPr>
              <a:t> Aripov</a:t>
            </a:r>
            <a:r>
              <a:rPr lang="es-ES" sz="2000" dirty="0">
                <a:ea typeface="CMU Bright" panose="02000603000000000000" pitchFamily="2" charset="0"/>
                <a:cs typeface="CMU Bright" panose="02000603000000000000" pitchFamily="2" charset="0"/>
              </a:rPr>
              <a:t>, Jaloliddin Rajabov, and Elmurod Kuriyozov</a:t>
            </a:r>
            <a:endParaRPr lang="es-ES" dirty="0">
              <a:ea typeface="CMU Bright" panose="02000603000000000000" pitchFamily="2" charset="0"/>
              <a:cs typeface="CMU Bright" panose="02000603000000000000" pitchFamily="2" charset="0"/>
            </a:endParaRPr>
          </a:p>
          <a:p>
            <a:pPr algn="ctr"/>
            <a:r>
              <a:rPr lang="en-US" dirty="0">
                <a:ea typeface="CMU Bright" panose="02000603000000000000" pitchFamily="2" charset="0"/>
                <a:cs typeface="CMU Bright" panose="02000603000000000000" pitchFamily="2" charset="0"/>
              </a:rPr>
              <a:t>National University of Uzbekistan named after Mirzo Ulugbek</a:t>
            </a:r>
          </a:p>
          <a:p>
            <a:pPr algn="ctr"/>
            <a:endParaRPr lang="es-ES" sz="2400" dirty="0">
              <a:ea typeface="CMU Bright" panose="02000603000000000000" pitchFamily="2" charset="0"/>
              <a:cs typeface="CMU Bright" panose="02000603000000000000" pitchFamily="2" charset="0"/>
            </a:endParaRPr>
          </a:p>
          <a:p>
            <a:pPr algn="ctr"/>
            <a:r>
              <a:rPr lang="es-ES" sz="2400" dirty="0">
                <a:ea typeface="CMU Bright" panose="02000603000000000000" pitchFamily="2" charset="0"/>
                <a:cs typeface="CMU Bright" panose="02000603000000000000" pitchFamily="2" charset="0"/>
              </a:rPr>
              <a:t>21 May 2024</a:t>
            </a:r>
          </a:p>
          <a:p>
            <a:endParaRPr lang="es-ES" dirty="0"/>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9" name="Rectangle: Rounded Corners 8">
            <a:extLst>
              <a:ext uri="{FF2B5EF4-FFF2-40B4-BE49-F238E27FC236}">
                <a16:creationId xmlns:a16="http://schemas.microsoft.com/office/drawing/2014/main" id="{77C6DC73-2661-C29E-52CA-9797ED761417}"/>
              </a:ext>
            </a:extLst>
          </p:cNvPr>
          <p:cNvSpPr/>
          <p:nvPr/>
        </p:nvSpPr>
        <p:spPr>
          <a:xfrm>
            <a:off x="1088739" y="705404"/>
            <a:ext cx="10014521" cy="1831458"/>
          </a:xfrm>
          <a:prstGeom prst="roundRect">
            <a:avLst>
              <a:gd name="adj" fmla="val 7493"/>
            </a:avLst>
          </a:prstGeom>
          <a:solidFill>
            <a:srgbClr val="3333B3"/>
          </a:solidFill>
          <a:effectLst>
            <a:outerShdw blurRad="127000" dist="63500" dir="282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 </a:t>
            </a:r>
            <a:endParaRPr lang="es-ES" sz="4000" dirty="0">
              <a:latin typeface="CMU Bright" panose="02000603000000000000" pitchFamily="2" charset="0"/>
              <a:ea typeface="CMU Bright" panose="02000603000000000000" pitchFamily="2" charset="0"/>
              <a:cs typeface="CMU Bright" panose="02000603000000000000" pitchFamily="2" charset="0"/>
            </a:endParaRPr>
          </a:p>
        </p:txBody>
      </p:sp>
      <p:pic>
        <p:nvPicPr>
          <p:cNvPr id="7" name="Picture 6">
            <a:extLst>
              <a:ext uri="{FF2B5EF4-FFF2-40B4-BE49-F238E27FC236}">
                <a16:creationId xmlns:a16="http://schemas.microsoft.com/office/drawing/2014/main" id="{596E6D02-3361-231D-C21B-2BD9DA36DE21}"/>
              </a:ext>
            </a:extLst>
          </p:cNvPr>
          <p:cNvPicPr>
            <a:picLocks noChangeAspect="1"/>
          </p:cNvPicPr>
          <p:nvPr/>
        </p:nvPicPr>
        <p:blipFill>
          <a:blip r:embed="rId3"/>
          <a:stretch>
            <a:fillRect/>
          </a:stretch>
        </p:blipFill>
        <p:spPr>
          <a:xfrm>
            <a:off x="10463396" y="5257436"/>
            <a:ext cx="1279728" cy="1292786"/>
          </a:xfrm>
          <a:prstGeom prst="rect">
            <a:avLst/>
          </a:prstGeom>
        </p:spPr>
      </p:pic>
    </p:spTree>
    <p:extLst>
      <p:ext uri="{BB962C8B-B14F-4D97-AF65-F5344CB8AC3E}">
        <p14:creationId xmlns:p14="http://schemas.microsoft.com/office/powerpoint/2010/main" val="176431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2360774"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Annotation</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Shared tasks &amp; Annotation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pic>
        <p:nvPicPr>
          <p:cNvPr id="8" name="Picture 7" descr="A screenshot of a computer">
            <a:extLst>
              <a:ext uri="{FF2B5EF4-FFF2-40B4-BE49-F238E27FC236}">
                <a16:creationId xmlns:a16="http://schemas.microsoft.com/office/drawing/2014/main" id="{BEEDAC81-F7D6-8AB7-4FA2-92819B70AD69}"/>
              </a:ext>
            </a:extLst>
          </p:cNvPr>
          <p:cNvPicPr>
            <a:picLocks noChangeAspect="1"/>
          </p:cNvPicPr>
          <p:nvPr/>
        </p:nvPicPr>
        <p:blipFill rotWithShape="1">
          <a:blip r:embed="rId3">
            <a:extLst>
              <a:ext uri="{28A0092B-C50C-407E-A947-70E740481C1C}">
                <a14:useLocalDpi xmlns:a14="http://schemas.microsoft.com/office/drawing/2010/main" val="0"/>
              </a:ext>
            </a:extLst>
          </a:blip>
          <a:srcRect t="10663"/>
          <a:stretch/>
        </p:blipFill>
        <p:spPr>
          <a:xfrm>
            <a:off x="611535" y="1475807"/>
            <a:ext cx="10345441" cy="2929052"/>
          </a:xfrm>
          <a:prstGeom prst="rect">
            <a:avLst/>
          </a:prstGeom>
        </p:spPr>
      </p:pic>
      <p:sp>
        <p:nvSpPr>
          <p:cNvPr id="10" name="TextBox 9">
            <a:extLst>
              <a:ext uri="{FF2B5EF4-FFF2-40B4-BE49-F238E27FC236}">
                <a16:creationId xmlns:a16="http://schemas.microsoft.com/office/drawing/2014/main" id="{7EFC51C2-6F2F-4B47-243B-25E44E600E2E}"/>
              </a:ext>
            </a:extLst>
          </p:cNvPr>
          <p:cNvSpPr txBox="1"/>
          <p:nvPr/>
        </p:nvSpPr>
        <p:spPr>
          <a:xfrm>
            <a:off x="458026" y="4554094"/>
            <a:ext cx="11559803" cy="1200329"/>
          </a:xfrm>
          <a:prstGeom prst="rect">
            <a:avLst/>
          </a:prstGeom>
          <a:noFill/>
        </p:spPr>
        <p:txBody>
          <a:bodyPr wrap="square">
            <a:spAutoFit/>
          </a:bodyPr>
          <a:lstStyle/>
          <a:p>
            <a:pPr marL="285750" indent="-285750" algn="l">
              <a:buFont typeface="Arial" panose="020B0604020202020204" pitchFamily="34" charset="0"/>
              <a:buChar char="•"/>
            </a:pPr>
            <a:r>
              <a:rPr lang="en-GB" b="0" i="0" dirty="0">
                <a:solidFill>
                  <a:srgbClr val="495365"/>
                </a:solidFill>
                <a:effectLst/>
                <a:latin typeface="Arial" panose="020B0604020202020204" pitchFamily="34" charset="0"/>
              </a:rPr>
              <a:t>We are given the corpus of reviews where our tasks are extracting Aspect Terms, Aspect Terms Polarities, Aspect Category Terms and Aspect Categories Polarities. </a:t>
            </a:r>
            <a:endParaRPr lang="en-GB" b="0" i="0" dirty="0">
              <a:solidFill>
                <a:srgbClr val="495365"/>
              </a:solidFill>
              <a:effectLst/>
              <a:latin typeface="Lato" panose="020F0502020204030203" pitchFamily="34" charset="0"/>
            </a:endParaRPr>
          </a:p>
          <a:p>
            <a:br>
              <a:rPr lang="en-GB" b="0" i="0" dirty="0">
                <a:solidFill>
                  <a:srgbClr val="495365"/>
                </a:solidFill>
                <a:effectLst/>
                <a:latin typeface="Lato" panose="020F0502020204030203" pitchFamily="34" charset="0"/>
              </a:rPr>
            </a:br>
            <a:endParaRPr lang="en-US" dirty="0"/>
          </a:p>
        </p:txBody>
      </p:sp>
      <p:pic>
        <p:nvPicPr>
          <p:cNvPr id="13" name="Picture 12">
            <a:extLst>
              <a:ext uri="{FF2B5EF4-FFF2-40B4-BE49-F238E27FC236}">
                <a16:creationId xmlns:a16="http://schemas.microsoft.com/office/drawing/2014/main" id="{8BFC8EF2-F814-2EC1-6120-199D0F03FE87}"/>
              </a:ext>
            </a:extLst>
          </p:cNvPr>
          <p:cNvPicPr>
            <a:picLocks noChangeAspect="1"/>
          </p:cNvPicPr>
          <p:nvPr/>
        </p:nvPicPr>
        <p:blipFill>
          <a:blip r:embed="rId4"/>
          <a:stretch>
            <a:fillRect/>
          </a:stretch>
        </p:blipFill>
        <p:spPr>
          <a:xfrm>
            <a:off x="8818750" y="5343531"/>
            <a:ext cx="2961575" cy="1028327"/>
          </a:xfrm>
          <a:prstGeom prst="rect">
            <a:avLst/>
          </a:prstGeom>
        </p:spPr>
      </p:pic>
    </p:spTree>
    <p:extLst>
      <p:ext uri="{BB962C8B-B14F-4D97-AF65-F5344CB8AC3E}">
        <p14:creationId xmlns:p14="http://schemas.microsoft.com/office/powerpoint/2010/main" val="259490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2360774"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Annotation</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Shared tasks &amp; Annotation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sp>
        <p:nvSpPr>
          <p:cNvPr id="10" name="TextBox 9">
            <a:extLst>
              <a:ext uri="{FF2B5EF4-FFF2-40B4-BE49-F238E27FC236}">
                <a16:creationId xmlns:a16="http://schemas.microsoft.com/office/drawing/2014/main" id="{7EFC51C2-6F2F-4B47-243B-25E44E600E2E}"/>
              </a:ext>
            </a:extLst>
          </p:cNvPr>
          <p:cNvSpPr txBox="1"/>
          <p:nvPr/>
        </p:nvSpPr>
        <p:spPr>
          <a:xfrm>
            <a:off x="316097" y="1332945"/>
            <a:ext cx="11559803" cy="3970318"/>
          </a:xfrm>
          <a:prstGeom prst="rect">
            <a:avLst/>
          </a:prstGeom>
          <a:noFill/>
        </p:spPr>
        <p:txBody>
          <a:bodyPr wrap="square">
            <a:spAutoFit/>
          </a:bodyPr>
          <a:lstStyle/>
          <a:p>
            <a:pPr marL="285750" indent="-285750" algn="l">
              <a:buFont typeface="Arial" panose="020B0604020202020204" pitchFamily="34" charset="0"/>
              <a:buChar char="•"/>
            </a:pPr>
            <a:r>
              <a:rPr lang="en-GB" b="0" i="0" dirty="0">
                <a:solidFill>
                  <a:srgbClr val="495365"/>
                </a:solidFill>
                <a:effectLst/>
                <a:latin typeface="Arial" panose="020B0604020202020204" pitchFamily="34" charset="0"/>
              </a:rPr>
              <a:t>Two annotator is participated in the process where one of them is expert in linguistics.</a:t>
            </a:r>
          </a:p>
          <a:p>
            <a:pPr marL="285750" indent="-285750" algn="l">
              <a:buFont typeface="Arial" panose="020B0604020202020204" pitchFamily="34" charset="0"/>
              <a:buChar char="•"/>
            </a:pPr>
            <a:endParaRPr lang="en-GB" dirty="0">
              <a:solidFill>
                <a:srgbClr val="495365"/>
              </a:solidFill>
              <a:latin typeface="Arial" panose="020B0604020202020204" pitchFamily="34" charset="0"/>
            </a:endParaRPr>
          </a:p>
          <a:p>
            <a:pPr marL="285750" indent="-285750" algn="l">
              <a:buFont typeface="Arial" panose="020B0604020202020204" pitchFamily="34" charset="0"/>
              <a:buChar char="•"/>
            </a:pPr>
            <a:r>
              <a:rPr lang="en-GB" dirty="0">
                <a:solidFill>
                  <a:srgbClr val="495365"/>
                </a:solidFill>
                <a:latin typeface="Arial" panose="020B0604020202020204" pitchFamily="34" charset="0"/>
              </a:rPr>
              <a:t>Annotation guideline link(7 pages): </a:t>
            </a:r>
            <a:r>
              <a:rPr lang="en-GB" dirty="0">
                <a:solidFill>
                  <a:srgbClr val="495365"/>
                </a:solidFill>
                <a:latin typeface="Arial" panose="020B0604020202020204" pitchFamily="34" charset="0"/>
                <a:hlinkClick r:id="rId3"/>
              </a:rPr>
              <a:t>https://docs.google.com/document/d/1juYoOn1h-zAvs4facFhzFw5KKkOfsM78/edit?usp=sharing&amp;ouid=108484967563589516106&amp;rtpof=true&amp;sd=true</a:t>
            </a:r>
            <a:r>
              <a:rPr lang="en-GB" dirty="0">
                <a:solidFill>
                  <a:srgbClr val="495365"/>
                </a:solidFill>
                <a:latin typeface="Arial" panose="020B0604020202020204" pitchFamily="34" charset="0"/>
              </a:rPr>
              <a:t> </a:t>
            </a:r>
          </a:p>
          <a:p>
            <a:pPr marL="285750" indent="-285750" algn="l">
              <a:buFont typeface="Arial" panose="020B0604020202020204" pitchFamily="34" charset="0"/>
              <a:buChar char="•"/>
            </a:pPr>
            <a:endParaRPr lang="en-GB" b="0" i="0" dirty="0">
              <a:solidFill>
                <a:srgbClr val="495365"/>
              </a:solidFill>
              <a:effectLst/>
              <a:latin typeface="Arial" panose="020B0604020202020204" pitchFamily="34" charset="0"/>
            </a:endParaRPr>
          </a:p>
          <a:p>
            <a:pPr marL="285750" indent="-285750" algn="l">
              <a:buFont typeface="Arial" panose="020B0604020202020204" pitchFamily="34" charset="0"/>
              <a:buChar char="•"/>
            </a:pPr>
            <a:r>
              <a:rPr lang="en-GB" dirty="0"/>
              <a:t>The last step is the conversion of annotation format-based datasets into other suitable formats, such as JSONL, XML, and Parquet, therefore making them accessible on the </a:t>
            </a:r>
            <a:r>
              <a:rPr lang="en-GB" dirty="0" err="1"/>
              <a:t>HuggingFace</a:t>
            </a:r>
            <a:r>
              <a:rPr lang="en-GB" dirty="0"/>
              <a:t> platform. </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r>
              <a:rPr lang="en-GB" dirty="0"/>
              <a:t>The annotation of each aspect term, together with its corresponding sentiment, is performed for every review sentence. Aspect categories are annotated using predefined five restaurant-related domain terms, and their polarities, namely positive, negative, neutral, and conflict.</a:t>
            </a:r>
            <a:endParaRPr lang="en-GB" b="0" i="0" dirty="0">
              <a:solidFill>
                <a:srgbClr val="495365"/>
              </a:solidFill>
              <a:effectLst/>
              <a:latin typeface="Arial" panose="020B0604020202020204" pitchFamily="34" charset="0"/>
            </a:endParaRPr>
          </a:p>
          <a:p>
            <a:pPr marL="285750" indent="-285750" algn="l">
              <a:buFont typeface="Arial" panose="020B0604020202020204" pitchFamily="34" charset="0"/>
              <a:buChar char="•"/>
            </a:pPr>
            <a:endParaRPr lang="en-GB" b="0" i="0" dirty="0">
              <a:solidFill>
                <a:srgbClr val="495365"/>
              </a:solidFill>
              <a:effectLst/>
              <a:latin typeface="Lato" panose="020F0502020204030203" pitchFamily="34" charset="0"/>
            </a:endParaRPr>
          </a:p>
          <a:p>
            <a:br>
              <a:rPr lang="en-GB" b="0" i="0" dirty="0">
                <a:solidFill>
                  <a:srgbClr val="495365"/>
                </a:solidFill>
                <a:effectLst/>
                <a:latin typeface="Lato" panose="020F0502020204030203" pitchFamily="34" charset="0"/>
              </a:rPr>
            </a:br>
            <a:endParaRPr lang="en-US" dirty="0"/>
          </a:p>
        </p:txBody>
      </p:sp>
      <p:pic>
        <p:nvPicPr>
          <p:cNvPr id="9" name="Picture 8">
            <a:extLst>
              <a:ext uri="{FF2B5EF4-FFF2-40B4-BE49-F238E27FC236}">
                <a16:creationId xmlns:a16="http://schemas.microsoft.com/office/drawing/2014/main" id="{7655B474-D64D-6EEF-FADD-769964069AA6}"/>
              </a:ext>
            </a:extLst>
          </p:cNvPr>
          <p:cNvPicPr>
            <a:picLocks noChangeAspect="1"/>
          </p:cNvPicPr>
          <p:nvPr/>
        </p:nvPicPr>
        <p:blipFill>
          <a:blip r:embed="rId4"/>
          <a:stretch>
            <a:fillRect/>
          </a:stretch>
        </p:blipFill>
        <p:spPr>
          <a:xfrm>
            <a:off x="3709117" y="4543076"/>
            <a:ext cx="4381880" cy="1806097"/>
          </a:xfrm>
          <a:prstGeom prst="rect">
            <a:avLst/>
          </a:prstGeom>
        </p:spPr>
      </p:pic>
    </p:spTree>
    <p:extLst>
      <p:ext uri="{BB962C8B-B14F-4D97-AF65-F5344CB8AC3E}">
        <p14:creationId xmlns:p14="http://schemas.microsoft.com/office/powerpoint/2010/main" val="44464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2192716"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Evaluation</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a:t>
            </a:r>
            <a:r>
              <a:rPr lang="en-US" sz="1350" b="1" dirty="0">
                <a:solidFill>
                  <a:schemeClr val="bg1"/>
                </a:solidFill>
                <a:latin typeface="CMU Bright" panose="02000603000000000000" pitchFamily="2" charset="0"/>
              </a:rPr>
              <a:t>               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pic>
        <p:nvPicPr>
          <p:cNvPr id="8" name="Picture 7" descr="A screenshot of a computer screen&#10;&#10;Description automatically generated">
            <a:extLst>
              <a:ext uri="{FF2B5EF4-FFF2-40B4-BE49-F238E27FC236}">
                <a16:creationId xmlns:a16="http://schemas.microsoft.com/office/drawing/2014/main" id="{9BECB2A4-6AB9-9BE2-216C-A57EA9E9D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6" y="1379487"/>
            <a:ext cx="12163425" cy="3371850"/>
          </a:xfrm>
          <a:prstGeom prst="rect">
            <a:avLst/>
          </a:prstGeom>
        </p:spPr>
      </p:pic>
      <p:sp>
        <p:nvSpPr>
          <p:cNvPr id="11" name="TextBox 10">
            <a:extLst>
              <a:ext uri="{FF2B5EF4-FFF2-40B4-BE49-F238E27FC236}">
                <a16:creationId xmlns:a16="http://schemas.microsoft.com/office/drawing/2014/main" id="{3A8D5099-6914-3B22-BBC0-9CC29A084935}"/>
              </a:ext>
            </a:extLst>
          </p:cNvPr>
          <p:cNvSpPr txBox="1"/>
          <p:nvPr/>
        </p:nvSpPr>
        <p:spPr>
          <a:xfrm>
            <a:off x="595423" y="5016848"/>
            <a:ext cx="11313042" cy="646331"/>
          </a:xfrm>
          <a:prstGeom prst="rect">
            <a:avLst/>
          </a:prstGeom>
          <a:noFill/>
        </p:spPr>
        <p:txBody>
          <a:bodyPr wrap="square">
            <a:spAutoFit/>
          </a:bodyPr>
          <a:lstStyle/>
          <a:p>
            <a:r>
              <a:rPr lang="en-GB" dirty="0"/>
              <a:t>Above, the A confusion matrix (Figure 2) is illustrated for T2, T3 and T4 tasks, whereas, the T1 task has more than 650 classes, so we decided to skip the illustration.</a:t>
            </a:r>
            <a:endParaRPr lang="en-US" dirty="0"/>
          </a:p>
        </p:txBody>
      </p:sp>
    </p:spTree>
    <p:extLst>
      <p:ext uri="{BB962C8B-B14F-4D97-AF65-F5344CB8AC3E}">
        <p14:creationId xmlns:p14="http://schemas.microsoft.com/office/powerpoint/2010/main" val="81095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2192716"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Evaluation</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a:t>
            </a:r>
            <a:r>
              <a:rPr lang="en-US" sz="1350" b="1" dirty="0">
                <a:solidFill>
                  <a:schemeClr val="bg1"/>
                </a:solidFill>
                <a:latin typeface="CMU Bright" panose="02000603000000000000" pitchFamily="2" charset="0"/>
              </a:rPr>
              <a:t>               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3"/>
          <a:stretch>
            <a:fillRect/>
          </a:stretch>
        </p:blipFill>
        <p:spPr>
          <a:xfrm>
            <a:off x="10956976" y="398269"/>
            <a:ext cx="823349" cy="831750"/>
          </a:xfrm>
          <a:prstGeom prst="rect">
            <a:avLst/>
          </a:prstGeom>
        </p:spPr>
      </p:pic>
      <p:pic>
        <p:nvPicPr>
          <p:cNvPr id="12" name="Picture 11">
            <a:extLst>
              <a:ext uri="{FF2B5EF4-FFF2-40B4-BE49-F238E27FC236}">
                <a16:creationId xmlns:a16="http://schemas.microsoft.com/office/drawing/2014/main" id="{DA9C9EA1-8D26-76BE-92E0-99CFE6E61BC5}"/>
              </a:ext>
            </a:extLst>
          </p:cNvPr>
          <p:cNvPicPr>
            <a:picLocks noChangeAspect="1"/>
          </p:cNvPicPr>
          <p:nvPr/>
        </p:nvPicPr>
        <p:blipFill>
          <a:blip r:embed="rId4"/>
          <a:stretch>
            <a:fillRect/>
          </a:stretch>
        </p:blipFill>
        <p:spPr>
          <a:xfrm>
            <a:off x="747712" y="1514424"/>
            <a:ext cx="10076231" cy="4239999"/>
          </a:xfrm>
          <a:prstGeom prst="rect">
            <a:avLst/>
          </a:prstGeom>
        </p:spPr>
      </p:pic>
    </p:spTree>
    <p:extLst>
      <p:ext uri="{BB962C8B-B14F-4D97-AF65-F5344CB8AC3E}">
        <p14:creationId xmlns:p14="http://schemas.microsoft.com/office/powerpoint/2010/main" val="422057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dirty="0">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9438225"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Evaluation method(K-NN Implementation Steps)</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a:t>
            </a:r>
            <a:r>
              <a:rPr lang="en-US" sz="1350" b="1" dirty="0">
                <a:solidFill>
                  <a:schemeClr val="bg1"/>
                </a:solidFill>
                <a:latin typeface="CMU Bright" panose="02000603000000000000" pitchFamily="2" charset="0"/>
              </a:rPr>
              <a:t>               Evaluation &amp; Conclusion</a:t>
            </a:r>
          </a:p>
        </p:txBody>
      </p:sp>
      <p:grpSp>
        <p:nvGrpSpPr>
          <p:cNvPr id="11" name="Group 10">
            <a:extLst>
              <a:ext uri="{FF2B5EF4-FFF2-40B4-BE49-F238E27FC236}">
                <a16:creationId xmlns:a16="http://schemas.microsoft.com/office/drawing/2014/main" id="{5F9AB598-56FF-F633-9E99-4BA7C08F36D4}"/>
              </a:ext>
            </a:extLst>
          </p:cNvPr>
          <p:cNvGrpSpPr/>
          <p:nvPr/>
        </p:nvGrpSpPr>
        <p:grpSpPr>
          <a:xfrm>
            <a:off x="685939" y="1548547"/>
            <a:ext cx="10754694" cy="1269082"/>
            <a:chOff x="2387148" y="3329042"/>
            <a:chExt cx="6292734" cy="1269082"/>
          </a:xfrm>
        </p:grpSpPr>
        <p:sp>
          <p:nvSpPr>
            <p:cNvPr id="12" name="Rectangle: Rounded Corners 11">
              <a:extLst>
                <a:ext uri="{FF2B5EF4-FFF2-40B4-BE49-F238E27FC236}">
                  <a16:creationId xmlns:a16="http://schemas.microsoft.com/office/drawing/2014/main" id="{CE682874-D212-5FA8-62AD-46CC193B8C10}"/>
                </a:ext>
              </a:extLst>
            </p:cNvPr>
            <p:cNvSpPr/>
            <p:nvPr/>
          </p:nvSpPr>
          <p:spPr>
            <a:xfrm>
              <a:off x="2387148" y="3329042"/>
              <a:ext cx="6292734" cy="1269082"/>
            </a:xfrm>
            <a:prstGeom prst="roundRect">
              <a:avLst>
                <a:gd name="adj" fmla="val 7230"/>
              </a:avLst>
            </a:prstGeom>
            <a:solidFill>
              <a:schemeClr val="accent1">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a:p>
              <a:endParaRPr lang="en-US" sz="2000" i="1" dirty="0">
                <a:solidFill>
                  <a:schemeClr val="tx1"/>
                </a:solidFill>
              </a:endParaRPr>
            </a:p>
            <a:p>
              <a:pPr algn="just"/>
              <a:endParaRPr lang="en-GB" sz="2000" i="1" dirty="0">
                <a:solidFill>
                  <a:schemeClr val="tx1"/>
                </a:solidFill>
              </a:endParaRPr>
            </a:p>
            <a:p>
              <a:pPr marL="342900" indent="-342900" algn="just">
                <a:buFont typeface="Arial" panose="020B0604020202020204" pitchFamily="34" charset="0"/>
                <a:buChar char="•"/>
              </a:pPr>
              <a:r>
                <a:rPr lang="en-GB" sz="2000" i="1" dirty="0">
                  <a:solidFill>
                    <a:schemeClr val="tx1"/>
                  </a:solidFill>
                </a:rPr>
                <a:t>Pre-processed, tokenized, stemmed</a:t>
              </a:r>
              <a:r>
                <a:rPr lang="en-GB" sz="2000" b="1" i="1" dirty="0">
                  <a:solidFill>
                    <a:schemeClr val="tx1"/>
                  </a:solidFill>
                </a:rPr>
                <a:t>(using our original idea)</a:t>
              </a:r>
              <a:r>
                <a:rPr lang="en-GB" sz="2000" i="1" dirty="0">
                  <a:solidFill>
                    <a:schemeClr val="tx1"/>
                  </a:solidFill>
                </a:rPr>
                <a:t> text data and applied </a:t>
              </a:r>
              <a:r>
                <a:rPr lang="en-GB" sz="2000" i="1" dirty="0" err="1">
                  <a:solidFill>
                    <a:schemeClr val="tx1"/>
                  </a:solidFill>
                </a:rPr>
                <a:t>stopwords</a:t>
              </a:r>
              <a:r>
                <a:rPr lang="en-GB" sz="2000" i="1" dirty="0">
                  <a:solidFill>
                    <a:schemeClr val="tx1"/>
                  </a:solidFill>
                </a:rPr>
                <a:t>.</a:t>
              </a:r>
            </a:p>
            <a:p>
              <a:pPr marL="342900" indent="-342900" algn="just">
                <a:buFont typeface="Arial" panose="020B0604020202020204" pitchFamily="34" charset="0"/>
                <a:buChar char="•"/>
              </a:pPr>
              <a:r>
                <a:rPr lang="en-GB" sz="2000" i="1" dirty="0">
                  <a:solidFill>
                    <a:schemeClr val="tx1"/>
                  </a:solidFill>
                </a:rPr>
                <a:t>Prepared feature vectors, e.g., TF-IDF word embeddings, for each data point.</a:t>
              </a:r>
            </a:p>
            <a:p>
              <a:pPr algn="just"/>
              <a:endParaRPr lang="ca-ES" sz="2000" i="1" dirty="0">
                <a:solidFill>
                  <a:schemeClr val="tx1"/>
                </a:solidFill>
              </a:endParaRPr>
            </a:p>
          </p:txBody>
        </p:sp>
        <p:sp>
          <p:nvSpPr>
            <p:cNvPr id="13" name="Rectangle: Top Corners Rounded 12">
              <a:extLst>
                <a:ext uri="{FF2B5EF4-FFF2-40B4-BE49-F238E27FC236}">
                  <a16:creationId xmlns:a16="http://schemas.microsoft.com/office/drawing/2014/main" id="{8894692B-2D19-32E0-C6D2-1546E9A53162}"/>
                </a:ext>
              </a:extLst>
            </p:cNvPr>
            <p:cNvSpPr/>
            <p:nvPr/>
          </p:nvSpPr>
          <p:spPr>
            <a:xfrm>
              <a:off x="2387148" y="3329042"/>
              <a:ext cx="6292734" cy="397212"/>
            </a:xfrm>
            <a:prstGeom prst="round2SameRect">
              <a:avLst/>
            </a:prstGeom>
            <a:solidFill>
              <a:srgbClr val="262686"/>
            </a:solidFill>
            <a:ln>
              <a:solidFill>
                <a:srgbClr val="262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MU Bright" panose="02000603000000000000" pitchFamily="2" charset="0"/>
                  <a:ea typeface="CMU Bright" panose="02000603000000000000" pitchFamily="2" charset="0"/>
                  <a:cs typeface="CMU Bright" panose="02000603000000000000" pitchFamily="2" charset="0"/>
                </a:rPr>
                <a:t>Step 1: Data Preparation</a:t>
              </a:r>
              <a:endParaRPr lang="en-US" sz="2000" b="1" dirty="0">
                <a:latin typeface="CMU Bright" panose="02000603000000000000" pitchFamily="2" charset="0"/>
                <a:ea typeface="CMU Bright" panose="02000603000000000000" pitchFamily="2" charset="0"/>
                <a:cs typeface="CMU Bright" panose="02000603000000000000" pitchFamily="2" charset="0"/>
              </a:endParaRPr>
            </a:p>
          </p:txBody>
        </p:sp>
      </p:grpSp>
      <p:pic>
        <p:nvPicPr>
          <p:cNvPr id="7" name="Picture 6">
            <a:extLst>
              <a:ext uri="{FF2B5EF4-FFF2-40B4-BE49-F238E27FC236}">
                <a16:creationId xmlns:a16="http://schemas.microsoft.com/office/drawing/2014/main" id="{5E2F4A8F-5FC1-5E43-B3AF-BE028D87FA71}"/>
              </a:ext>
            </a:extLst>
          </p:cNvPr>
          <p:cNvPicPr>
            <a:picLocks noChangeAspect="1"/>
          </p:cNvPicPr>
          <p:nvPr/>
        </p:nvPicPr>
        <p:blipFill>
          <a:blip r:embed="rId2"/>
          <a:stretch>
            <a:fillRect/>
          </a:stretch>
        </p:blipFill>
        <p:spPr>
          <a:xfrm>
            <a:off x="10956976" y="398269"/>
            <a:ext cx="823349" cy="831750"/>
          </a:xfrm>
          <a:prstGeom prst="rect">
            <a:avLst/>
          </a:prstGeom>
        </p:spPr>
      </p:pic>
      <p:grpSp>
        <p:nvGrpSpPr>
          <p:cNvPr id="2" name="Group 1">
            <a:extLst>
              <a:ext uri="{FF2B5EF4-FFF2-40B4-BE49-F238E27FC236}">
                <a16:creationId xmlns:a16="http://schemas.microsoft.com/office/drawing/2014/main" id="{3A3E3971-B473-DE55-9D54-3A800A6265B3}"/>
              </a:ext>
            </a:extLst>
          </p:cNvPr>
          <p:cNvGrpSpPr/>
          <p:nvPr/>
        </p:nvGrpSpPr>
        <p:grpSpPr>
          <a:xfrm>
            <a:off x="697456" y="2910357"/>
            <a:ext cx="10775890" cy="1943124"/>
            <a:chOff x="2393887" y="3299999"/>
            <a:chExt cx="6305136" cy="2499309"/>
          </a:xfrm>
        </p:grpSpPr>
        <p:sp>
          <p:nvSpPr>
            <p:cNvPr id="8" name="Rectangle: Rounded Corners 7">
              <a:extLst>
                <a:ext uri="{FF2B5EF4-FFF2-40B4-BE49-F238E27FC236}">
                  <a16:creationId xmlns:a16="http://schemas.microsoft.com/office/drawing/2014/main" id="{29ABAB48-B331-34EE-4696-A13C86C13FC1}"/>
                </a:ext>
              </a:extLst>
            </p:cNvPr>
            <p:cNvSpPr/>
            <p:nvPr/>
          </p:nvSpPr>
          <p:spPr>
            <a:xfrm>
              <a:off x="2406289" y="3539592"/>
              <a:ext cx="6292734" cy="2259716"/>
            </a:xfrm>
            <a:prstGeom prst="roundRect">
              <a:avLst>
                <a:gd name="adj" fmla="val 7230"/>
              </a:avLst>
            </a:prstGeom>
            <a:solidFill>
              <a:schemeClr val="accent1">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GB" sz="2000" i="1" dirty="0">
                  <a:solidFill>
                    <a:schemeClr val="tx1"/>
                  </a:solidFill>
                </a:rPr>
                <a:t>Selected an appropriate value for the number of neighbours, K.</a:t>
              </a:r>
            </a:p>
            <a:p>
              <a:pPr marL="342900" indent="-342900" algn="just">
                <a:buFont typeface="Arial" panose="020B0604020202020204" pitchFamily="34" charset="0"/>
                <a:buChar char="•"/>
              </a:pPr>
              <a:r>
                <a:rPr lang="en-GB" sz="2000" i="1" dirty="0">
                  <a:solidFill>
                    <a:schemeClr val="tx1"/>
                  </a:solidFill>
                </a:rPr>
                <a:t>chose K=5 as a starting point for demonstration purposes. K=5 means that for each data point, the model considered the five nearest neighbours for classification which helped the model’s performance and be determined through experimentation.</a:t>
              </a:r>
            </a:p>
            <a:p>
              <a:pPr marL="342900" indent="-342900" algn="just">
                <a:buFont typeface="Arial" panose="020B0604020202020204" pitchFamily="34" charset="0"/>
                <a:buChar char="•"/>
              </a:pPr>
              <a:r>
                <a:rPr lang="en-GB" sz="2000" i="1" dirty="0">
                  <a:solidFill>
                    <a:schemeClr val="tx1"/>
                  </a:solidFill>
                </a:rPr>
                <a:t>used techniques cross-validation to find the optimal K for the dataset.</a:t>
              </a:r>
              <a:endParaRPr lang="ca-ES" sz="2000" i="1" dirty="0">
                <a:solidFill>
                  <a:schemeClr val="tx1"/>
                </a:solidFill>
              </a:endParaRPr>
            </a:p>
          </p:txBody>
        </p:sp>
        <p:sp>
          <p:nvSpPr>
            <p:cNvPr id="9" name="Rectangle: Top Corners Rounded 8">
              <a:extLst>
                <a:ext uri="{FF2B5EF4-FFF2-40B4-BE49-F238E27FC236}">
                  <a16:creationId xmlns:a16="http://schemas.microsoft.com/office/drawing/2014/main" id="{5F8E2CE0-7253-4676-CBA1-745EE377E73A}"/>
                </a:ext>
              </a:extLst>
            </p:cNvPr>
            <p:cNvSpPr/>
            <p:nvPr/>
          </p:nvSpPr>
          <p:spPr>
            <a:xfrm>
              <a:off x="2393887" y="3299999"/>
              <a:ext cx="6292734" cy="338004"/>
            </a:xfrm>
            <a:prstGeom prst="round2SameRect">
              <a:avLst/>
            </a:prstGeom>
            <a:solidFill>
              <a:srgbClr val="262686"/>
            </a:solidFill>
            <a:ln>
              <a:solidFill>
                <a:srgbClr val="262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CMU Bright" panose="02000603000000000000" pitchFamily="2" charset="0"/>
                  <a:ea typeface="CMU Bright" panose="02000603000000000000" pitchFamily="2" charset="0"/>
                  <a:cs typeface="CMU Bright" panose="02000603000000000000" pitchFamily="2" charset="0"/>
                </a:rPr>
                <a:t>Step 2: Choosing K</a:t>
              </a:r>
              <a:endParaRPr lang="en-US" b="1" dirty="0">
                <a:latin typeface="CMU Bright" panose="02000603000000000000" pitchFamily="2" charset="0"/>
                <a:ea typeface="CMU Bright" panose="02000603000000000000" pitchFamily="2" charset="0"/>
                <a:cs typeface="CMU Bright" panose="02000603000000000000" pitchFamily="2" charset="0"/>
              </a:endParaRPr>
            </a:p>
          </p:txBody>
        </p:sp>
      </p:grpSp>
      <p:grpSp>
        <p:nvGrpSpPr>
          <p:cNvPr id="17" name="Group 16">
            <a:extLst>
              <a:ext uri="{FF2B5EF4-FFF2-40B4-BE49-F238E27FC236}">
                <a16:creationId xmlns:a16="http://schemas.microsoft.com/office/drawing/2014/main" id="{8E0AE26B-3737-C881-5B05-F045524627FD}"/>
              </a:ext>
            </a:extLst>
          </p:cNvPr>
          <p:cNvGrpSpPr/>
          <p:nvPr/>
        </p:nvGrpSpPr>
        <p:grpSpPr>
          <a:xfrm>
            <a:off x="718653" y="4947068"/>
            <a:ext cx="10754694" cy="1269082"/>
            <a:chOff x="2387148" y="3329042"/>
            <a:chExt cx="6292734" cy="1269082"/>
          </a:xfrm>
        </p:grpSpPr>
        <p:sp>
          <p:nvSpPr>
            <p:cNvPr id="18" name="Rectangle: Rounded Corners 17">
              <a:extLst>
                <a:ext uri="{FF2B5EF4-FFF2-40B4-BE49-F238E27FC236}">
                  <a16:creationId xmlns:a16="http://schemas.microsoft.com/office/drawing/2014/main" id="{6435DB5B-FC2B-3B56-8485-945902118708}"/>
                </a:ext>
              </a:extLst>
            </p:cNvPr>
            <p:cNvSpPr/>
            <p:nvPr/>
          </p:nvSpPr>
          <p:spPr>
            <a:xfrm>
              <a:off x="2387148" y="3329042"/>
              <a:ext cx="6292734" cy="1269082"/>
            </a:xfrm>
            <a:prstGeom prst="roundRect">
              <a:avLst>
                <a:gd name="adj" fmla="val 7230"/>
              </a:avLst>
            </a:prstGeom>
            <a:solidFill>
              <a:schemeClr val="accent1">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a:p>
              <a:endParaRPr lang="en-US" sz="2000" i="1" dirty="0">
                <a:solidFill>
                  <a:schemeClr val="tx1"/>
                </a:solidFill>
              </a:endParaRPr>
            </a:p>
            <a:p>
              <a:pPr marL="342900" indent="-342900" algn="just">
                <a:buFont typeface="Arial" panose="020B0604020202020204" pitchFamily="34" charset="0"/>
                <a:buChar char="•"/>
              </a:pPr>
              <a:r>
                <a:rPr lang="en-GB" sz="2000" i="1" dirty="0">
                  <a:solidFill>
                    <a:schemeClr val="tx1"/>
                  </a:solidFill>
                </a:rPr>
                <a:t>Fit the K-NN model on the training data..</a:t>
              </a:r>
            </a:p>
            <a:p>
              <a:pPr algn="just"/>
              <a:endParaRPr lang="ca-ES" sz="2000" i="1" dirty="0">
                <a:solidFill>
                  <a:schemeClr val="tx1"/>
                </a:solidFill>
              </a:endParaRPr>
            </a:p>
          </p:txBody>
        </p:sp>
        <p:sp>
          <p:nvSpPr>
            <p:cNvPr id="19" name="Rectangle: Top Corners Rounded 18">
              <a:extLst>
                <a:ext uri="{FF2B5EF4-FFF2-40B4-BE49-F238E27FC236}">
                  <a16:creationId xmlns:a16="http://schemas.microsoft.com/office/drawing/2014/main" id="{4E03570A-BE55-EEF4-C357-AEEA9150EF43}"/>
                </a:ext>
              </a:extLst>
            </p:cNvPr>
            <p:cNvSpPr/>
            <p:nvPr/>
          </p:nvSpPr>
          <p:spPr>
            <a:xfrm>
              <a:off x="2387148" y="3329042"/>
              <a:ext cx="6292734" cy="397212"/>
            </a:xfrm>
            <a:prstGeom prst="round2SameRect">
              <a:avLst/>
            </a:prstGeom>
            <a:solidFill>
              <a:srgbClr val="262686"/>
            </a:solidFill>
            <a:ln>
              <a:solidFill>
                <a:srgbClr val="262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MU Bright" panose="02000603000000000000" pitchFamily="2" charset="0"/>
                  <a:ea typeface="CMU Bright" panose="02000603000000000000" pitchFamily="2" charset="0"/>
                  <a:cs typeface="CMU Bright" panose="02000603000000000000" pitchFamily="2" charset="0"/>
                </a:rPr>
                <a:t>Step 3: Training</a:t>
              </a:r>
              <a:endParaRPr lang="en-US" sz="2000" b="1" dirty="0">
                <a:latin typeface="CMU Bright" panose="02000603000000000000" pitchFamily="2" charset="0"/>
                <a:ea typeface="CMU Bright" panose="02000603000000000000" pitchFamily="2" charset="0"/>
                <a:cs typeface="CMU Bright" panose="02000603000000000000" pitchFamily="2" charset="0"/>
              </a:endParaRPr>
            </a:p>
          </p:txBody>
        </p:sp>
      </p:grpSp>
    </p:spTree>
    <p:extLst>
      <p:ext uri="{BB962C8B-B14F-4D97-AF65-F5344CB8AC3E}">
        <p14:creationId xmlns:p14="http://schemas.microsoft.com/office/powerpoint/2010/main" val="3278534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2276585"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Conclusion</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a:t>
            </a:r>
            <a:r>
              <a:rPr lang="en-US" sz="1350" b="1" dirty="0">
                <a:solidFill>
                  <a:schemeClr val="bg1"/>
                </a:solidFill>
                <a:latin typeface="CMU Bright" panose="02000603000000000000" pitchFamily="2" charset="0"/>
              </a:rPr>
              <a:t>               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sp>
        <p:nvSpPr>
          <p:cNvPr id="7" name="Content Placeholder 2">
            <a:extLst>
              <a:ext uri="{FF2B5EF4-FFF2-40B4-BE49-F238E27FC236}">
                <a16:creationId xmlns:a16="http://schemas.microsoft.com/office/drawing/2014/main" id="{18609889-FE9F-EAC5-5830-E88B9A39C1E4}"/>
              </a:ext>
            </a:extLst>
          </p:cNvPr>
          <p:cNvSpPr txBox="1">
            <a:spLocks/>
          </p:cNvSpPr>
          <p:nvPr/>
        </p:nvSpPr>
        <p:spPr>
          <a:xfrm>
            <a:off x="221512" y="1534687"/>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3F030C1B-8568-6BAD-9241-D411EC7F9BD1}"/>
              </a:ext>
            </a:extLst>
          </p:cNvPr>
          <p:cNvSpPr txBox="1"/>
          <p:nvPr/>
        </p:nvSpPr>
        <p:spPr>
          <a:xfrm>
            <a:off x="556969" y="1475807"/>
            <a:ext cx="11223356" cy="2246769"/>
          </a:xfrm>
          <a:prstGeom prst="rect">
            <a:avLst/>
          </a:prstGeom>
          <a:noFill/>
        </p:spPr>
        <p:txBody>
          <a:bodyPr wrap="square">
            <a:spAutoFit/>
          </a:bodyPr>
          <a:lstStyle/>
          <a:p>
            <a:pPr marL="342900" indent="-342900">
              <a:buFont typeface="Arial" panose="020B0604020202020204" pitchFamily="34" charset="0"/>
              <a:buChar char="•"/>
            </a:pPr>
            <a:r>
              <a:rPr lang="en-GB"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In the work, we developed a corpora for Aspect-Based Sentiment Analysis (ABSA) specifically for the Uzbek language. We included four shared tasks and ensured reliable annotations by utilizing two annotators. (QR-code )</a:t>
            </a:r>
          </a:p>
          <a:p>
            <a:pPr marL="342900" indent="-342900">
              <a:buFont typeface="Arial" panose="020B0604020202020204" pitchFamily="34" charset="0"/>
              <a:buChar char="•"/>
            </a:pPr>
            <a:endParaRPr lang="en-GB" sz="2000" dirty="0">
              <a:solidFill>
                <a:srgbClr val="0D0D0D"/>
              </a:solidFill>
              <a:highlight>
                <a:srgbClr val="FFFFFF"/>
              </a:highligh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dirty="0"/>
              <a:t>Evaluated the dataset using inter-annotator agreement using Cohen’s Kappa, </a:t>
            </a:r>
            <a:r>
              <a:rPr lang="en-GB" sz="2000" dirty="0" err="1"/>
              <a:t>Krippendorff’s</a:t>
            </a:r>
            <a:r>
              <a:rPr lang="en-GB" sz="2000" dirty="0"/>
              <a:t> α as well as classification model, namely K-Nearest Neighbour (KNN).</a:t>
            </a:r>
            <a:endParaRPr lang="en-GB" sz="20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EFDA4046-DD70-AC15-4F8F-B407C9A91B42}"/>
              </a:ext>
            </a:extLst>
          </p:cNvPr>
          <p:cNvPicPr>
            <a:picLocks noChangeAspect="1"/>
          </p:cNvPicPr>
          <p:nvPr/>
        </p:nvPicPr>
        <p:blipFill>
          <a:blip r:embed="rId3"/>
          <a:stretch>
            <a:fillRect/>
          </a:stretch>
        </p:blipFill>
        <p:spPr>
          <a:xfrm>
            <a:off x="9449220" y="4021905"/>
            <a:ext cx="2575783" cy="2720576"/>
          </a:xfrm>
          <a:prstGeom prst="rect">
            <a:avLst/>
          </a:prstGeom>
        </p:spPr>
      </p:pic>
      <p:pic>
        <p:nvPicPr>
          <p:cNvPr id="16" name="Picture 15">
            <a:extLst>
              <a:ext uri="{FF2B5EF4-FFF2-40B4-BE49-F238E27FC236}">
                <a16:creationId xmlns:a16="http://schemas.microsoft.com/office/drawing/2014/main" id="{8E05059D-DDA9-0C24-B89F-9F78EE2E4589}"/>
              </a:ext>
            </a:extLst>
          </p:cNvPr>
          <p:cNvPicPr>
            <a:picLocks noChangeAspect="1"/>
          </p:cNvPicPr>
          <p:nvPr/>
        </p:nvPicPr>
        <p:blipFill>
          <a:blip r:embed="rId4"/>
          <a:stretch>
            <a:fillRect/>
          </a:stretch>
        </p:blipFill>
        <p:spPr>
          <a:xfrm>
            <a:off x="4326409" y="3968364"/>
            <a:ext cx="4534293" cy="2476715"/>
          </a:xfrm>
          <a:prstGeom prst="rect">
            <a:avLst/>
          </a:prstGeom>
        </p:spPr>
      </p:pic>
    </p:spTree>
    <p:extLst>
      <p:ext uri="{BB962C8B-B14F-4D97-AF65-F5344CB8AC3E}">
        <p14:creationId xmlns:p14="http://schemas.microsoft.com/office/powerpoint/2010/main" val="272682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xfrm>
            <a:off x="3627120" y="6550223"/>
            <a:ext cx="5283200" cy="307777"/>
          </a:xfrm>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2461764" cy="646331"/>
          </a:xfrm>
          <a:prstGeom prst="rect">
            <a:avLst/>
          </a:prstGeom>
          <a:noFill/>
        </p:spPr>
        <p:txBody>
          <a:bodyPr wrap="none" rtlCol="0">
            <a:spAutoFit/>
          </a:bodyPr>
          <a:lstStyle/>
          <a:p>
            <a:r>
              <a:rPr lang="en-US" sz="3600">
                <a:solidFill>
                  <a:schemeClr val="bg1"/>
                </a:solidFill>
              </a:rPr>
              <a:t>Future work</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a:t>
            </a:r>
            <a:r>
              <a:rPr lang="en-US" sz="1350" b="1" dirty="0">
                <a:solidFill>
                  <a:schemeClr val="bg1"/>
                </a:solidFill>
                <a:latin typeface="CMU Bright" panose="02000603000000000000" pitchFamily="2" charset="0"/>
              </a:rPr>
              <a:t>               Evaluation &amp; Conclusion</a:t>
            </a:r>
          </a:p>
        </p:txBody>
      </p:sp>
      <p:sp>
        <p:nvSpPr>
          <p:cNvPr id="11" name="TextBox 10">
            <a:extLst>
              <a:ext uri="{FF2B5EF4-FFF2-40B4-BE49-F238E27FC236}">
                <a16:creationId xmlns:a16="http://schemas.microsoft.com/office/drawing/2014/main" id="{AC5242E5-B35E-06F1-8BAE-85DCF2C45537}"/>
              </a:ext>
            </a:extLst>
          </p:cNvPr>
          <p:cNvSpPr txBox="1"/>
          <p:nvPr/>
        </p:nvSpPr>
        <p:spPr>
          <a:xfrm>
            <a:off x="840086" y="1865027"/>
            <a:ext cx="10940239" cy="4001095"/>
          </a:xfrm>
          <a:prstGeom prst="rect">
            <a:avLst/>
          </a:prstGeom>
          <a:noFill/>
        </p:spPr>
        <p:txBody>
          <a:bodyPr wrap="square">
            <a:spAutoFit/>
          </a:bodyPr>
          <a:lstStyle/>
          <a:p>
            <a:pPr marL="457200" indent="-457200">
              <a:spcBef>
                <a:spcPts val="1200"/>
              </a:spcBef>
              <a:buClr>
                <a:srgbClr val="262686"/>
              </a:buClr>
              <a:buSzPct val="110000"/>
              <a:buFont typeface="Arial" panose="020B0604020202020204" pitchFamily="34" charset="0"/>
              <a:buChar char="•"/>
            </a:pPr>
            <a:r>
              <a:rPr lang="en-GB" sz="2800" dirty="0">
                <a:latin typeface="CMU Bright" panose="02000603000000000000" pitchFamily="2" charset="0"/>
                <a:ea typeface="CMU Bright" panose="02000603000000000000" pitchFamily="2" charset="0"/>
                <a:cs typeface="CMU Bright" panose="02000603000000000000" pitchFamily="2" charset="0"/>
              </a:rPr>
              <a:t>Expanding the dataset to include more diverse sources and larger volumes of text(this part is almost ready ).</a:t>
            </a:r>
          </a:p>
          <a:p>
            <a:pPr marL="457200" indent="-457200">
              <a:spcBef>
                <a:spcPts val="1200"/>
              </a:spcBef>
              <a:buClr>
                <a:srgbClr val="262686"/>
              </a:buClr>
              <a:buSzPct val="110000"/>
              <a:buFont typeface="Arial" panose="020B0604020202020204" pitchFamily="34" charset="0"/>
              <a:buChar char="•"/>
            </a:pPr>
            <a:r>
              <a:rPr lang="en-GB" sz="2800" dirty="0">
                <a:latin typeface="CMU Bright" panose="02000603000000000000" pitchFamily="2" charset="0"/>
                <a:ea typeface="CMU Bright" panose="02000603000000000000" pitchFamily="2" charset="0"/>
                <a:cs typeface="CMU Bright" panose="02000603000000000000" pitchFamily="2" charset="0"/>
              </a:rPr>
              <a:t>Exploring more advanced machine learning models, such as neural networks, to improve accuracy.</a:t>
            </a:r>
            <a:endParaRPr lang="en-US" sz="2800" dirty="0">
              <a:latin typeface="CMU Bright" panose="02000603000000000000" pitchFamily="2" charset="0"/>
              <a:ea typeface="CMU Bright" panose="02000603000000000000" pitchFamily="2" charset="0"/>
              <a:cs typeface="CMU Bright" panose="02000603000000000000" pitchFamily="2" charset="0"/>
            </a:endParaRPr>
          </a:p>
          <a:p>
            <a:pPr marL="457200" indent="-457200">
              <a:spcBef>
                <a:spcPts val="1200"/>
              </a:spcBef>
              <a:buClr>
                <a:srgbClr val="262686"/>
              </a:buClr>
              <a:buSzPct val="110000"/>
              <a:buFont typeface="Arial" panose="020B0604020202020204" pitchFamily="34" charset="0"/>
              <a:buChar char="•"/>
            </a:pPr>
            <a:r>
              <a:rPr lang="en-GB" sz="2800" dirty="0">
                <a:latin typeface="CMU Bright" panose="02000603000000000000" pitchFamily="2" charset="0"/>
                <a:ea typeface="CMU Bright" panose="02000603000000000000" pitchFamily="2" charset="0"/>
                <a:cs typeface="CMU Bright" panose="02000603000000000000" pitchFamily="2" charset="0"/>
              </a:rPr>
              <a:t>Conducting further error analysis to understand and mitigate common misclassifications.</a:t>
            </a:r>
          </a:p>
          <a:p>
            <a:pPr marL="457200" indent="-457200">
              <a:spcBef>
                <a:spcPts val="1200"/>
              </a:spcBef>
              <a:buClr>
                <a:srgbClr val="262686"/>
              </a:buClr>
              <a:buSzPct val="110000"/>
              <a:buFont typeface="Arial" panose="020B0604020202020204" pitchFamily="34" charset="0"/>
              <a:buChar char="•"/>
            </a:pPr>
            <a:r>
              <a:rPr lang="en-GB" sz="2800" dirty="0">
                <a:solidFill>
                  <a:schemeClr val="tx1"/>
                </a:solidFill>
                <a:latin typeface="CMU Bright" panose="02000603000000000000" pitchFamily="2" charset="0"/>
                <a:ea typeface="CMU Bright" panose="02000603000000000000" pitchFamily="2" charset="0"/>
                <a:cs typeface="CMU Bright" panose="02000603000000000000" pitchFamily="2" charset="0"/>
              </a:rPr>
              <a:t>Extending this approach to other underrepresented languages, fostering inclusivity in NLP research.</a:t>
            </a:r>
            <a:endParaRPr lang="en-US" sz="2800" dirty="0">
              <a:solidFill>
                <a:schemeClr val="tx1"/>
              </a:solidFill>
              <a:latin typeface="CMU Bright" panose="02000603000000000000" pitchFamily="2" charset="0"/>
              <a:ea typeface="CMU Bright" panose="02000603000000000000" pitchFamily="2" charset="0"/>
              <a:cs typeface="CMU Bright" panose="02000603000000000000" pitchFamily="2" charset="0"/>
            </a:endParaRPr>
          </a:p>
        </p:txBody>
      </p:sp>
      <p:pic>
        <p:nvPicPr>
          <p:cNvPr id="2" name="Picture 1">
            <a:extLst>
              <a:ext uri="{FF2B5EF4-FFF2-40B4-BE49-F238E27FC236}">
                <a16:creationId xmlns:a16="http://schemas.microsoft.com/office/drawing/2014/main" id="{7A405B97-691C-EF04-2034-9B3AFE31B5D8}"/>
              </a:ext>
            </a:extLst>
          </p:cNvPr>
          <p:cNvPicPr>
            <a:picLocks noChangeAspect="1"/>
          </p:cNvPicPr>
          <p:nvPr/>
        </p:nvPicPr>
        <p:blipFill>
          <a:blip r:embed="rId2"/>
          <a:stretch>
            <a:fillRect/>
          </a:stretch>
        </p:blipFill>
        <p:spPr>
          <a:xfrm>
            <a:off x="10956976" y="398269"/>
            <a:ext cx="823349" cy="831750"/>
          </a:xfrm>
          <a:prstGeom prst="rect">
            <a:avLst/>
          </a:prstGeom>
        </p:spPr>
      </p:pic>
    </p:spTree>
    <p:extLst>
      <p:ext uri="{BB962C8B-B14F-4D97-AF65-F5344CB8AC3E}">
        <p14:creationId xmlns:p14="http://schemas.microsoft.com/office/powerpoint/2010/main" val="3826908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xfrm>
            <a:off x="3627120" y="6550223"/>
            <a:ext cx="5283200" cy="307777"/>
          </a:xfrm>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3456716" cy="646331"/>
          </a:xfrm>
          <a:prstGeom prst="rect">
            <a:avLst/>
          </a:prstGeom>
          <a:noFill/>
        </p:spPr>
        <p:txBody>
          <a:bodyPr wrap="none" rtlCol="0">
            <a:spAutoFit/>
          </a:bodyPr>
          <a:lstStyle/>
          <a:p>
            <a:r>
              <a:rPr lang="en-US" sz="3600" dirty="0">
                <a:solidFill>
                  <a:schemeClr val="bg1"/>
                </a:solidFill>
              </a:rPr>
              <a:t>Acknowledgment</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a:t>
            </a:r>
            <a:r>
              <a:rPr lang="en-US" sz="1350" b="1" dirty="0">
                <a:solidFill>
                  <a:schemeClr val="bg1"/>
                </a:solidFill>
                <a:latin typeface="CMU Bright" panose="02000603000000000000" pitchFamily="2" charset="0"/>
              </a:rPr>
              <a:t>               Evaluation &amp; Conclusion</a:t>
            </a:r>
          </a:p>
        </p:txBody>
      </p:sp>
      <p:sp>
        <p:nvSpPr>
          <p:cNvPr id="11" name="TextBox 10">
            <a:extLst>
              <a:ext uri="{FF2B5EF4-FFF2-40B4-BE49-F238E27FC236}">
                <a16:creationId xmlns:a16="http://schemas.microsoft.com/office/drawing/2014/main" id="{AC5242E5-B35E-06F1-8BAE-85DCF2C45537}"/>
              </a:ext>
            </a:extLst>
          </p:cNvPr>
          <p:cNvSpPr txBox="1"/>
          <p:nvPr/>
        </p:nvSpPr>
        <p:spPr>
          <a:xfrm>
            <a:off x="840086" y="1865027"/>
            <a:ext cx="10940239" cy="2677656"/>
          </a:xfrm>
          <a:prstGeom prst="rect">
            <a:avLst/>
          </a:prstGeom>
          <a:noFill/>
        </p:spPr>
        <p:txBody>
          <a:bodyPr wrap="square">
            <a:spAutoFit/>
          </a:bodyPr>
          <a:lstStyle/>
          <a:p>
            <a:pPr marL="457200" indent="-457200" algn="just">
              <a:spcBef>
                <a:spcPts val="1200"/>
              </a:spcBef>
              <a:buClr>
                <a:srgbClr val="262686"/>
              </a:buClr>
              <a:buSzPct val="110000"/>
              <a:buFont typeface="Arial" panose="020B0604020202020204" pitchFamily="34" charset="0"/>
              <a:buChar char="•"/>
            </a:pPr>
            <a:r>
              <a:rPr lang="en-GB" sz="2400" dirty="0">
                <a:latin typeface="CMU Bright" panose="02000603000000000000" pitchFamily="2" charset="0"/>
                <a:ea typeface="CMU Bright" panose="02000603000000000000" pitchFamily="2" charset="0"/>
                <a:cs typeface="CMU Bright" panose="02000603000000000000" pitchFamily="2" charset="0"/>
              </a:rPr>
              <a:t>This publication has been produced within the framework of the Grant </a:t>
            </a:r>
            <a:r>
              <a:rPr lang="en-GB" sz="2400" b="1" dirty="0">
                <a:latin typeface="CMU Bright" panose="02000603000000000000" pitchFamily="2" charset="0"/>
                <a:ea typeface="CMU Bright" panose="02000603000000000000" pitchFamily="2" charset="0"/>
                <a:cs typeface="CMU Bright" panose="02000603000000000000" pitchFamily="2" charset="0"/>
              </a:rPr>
              <a:t>“REP-25112021/113 - </a:t>
            </a:r>
            <a:r>
              <a:rPr lang="en-GB" sz="2400" b="1" dirty="0" err="1">
                <a:latin typeface="CMU Bright" panose="02000603000000000000" pitchFamily="2" charset="0"/>
                <a:ea typeface="CMU Bright" panose="02000603000000000000" pitchFamily="2" charset="0"/>
                <a:cs typeface="CMU Bright" panose="02000603000000000000" pitchFamily="2" charset="0"/>
              </a:rPr>
              <a:t>UzUDT</a:t>
            </a:r>
            <a:r>
              <a:rPr lang="en-GB" sz="2400" b="1" dirty="0">
                <a:latin typeface="CMU Bright" panose="02000603000000000000" pitchFamily="2" charset="0"/>
                <a:ea typeface="CMU Bright" panose="02000603000000000000" pitchFamily="2" charset="0"/>
                <a:cs typeface="CMU Bright" panose="02000603000000000000" pitchFamily="2" charset="0"/>
              </a:rPr>
              <a:t>: Universal Dependencies Treebank and parser for natural language processing on the Uzbek Language”</a:t>
            </a:r>
            <a:r>
              <a:rPr lang="en-GB" sz="2400" dirty="0">
                <a:latin typeface="CMU Bright" panose="02000603000000000000" pitchFamily="2" charset="0"/>
                <a:ea typeface="CMU Bright" panose="02000603000000000000" pitchFamily="2" charset="0"/>
                <a:cs typeface="CMU Bright" panose="02000603000000000000" pitchFamily="2" charset="0"/>
              </a:rPr>
              <a:t>, funded under the MUNIS Project, supported by the </a:t>
            </a:r>
            <a:r>
              <a:rPr lang="en-GB" sz="2400" b="1" dirty="0">
                <a:latin typeface="CMU Bright" panose="02000603000000000000" pitchFamily="2" charset="0"/>
                <a:ea typeface="CMU Bright" panose="02000603000000000000" pitchFamily="2" charset="0"/>
                <a:cs typeface="CMU Bright" panose="02000603000000000000" pitchFamily="2" charset="0"/>
              </a:rPr>
              <a:t>World Bank </a:t>
            </a:r>
            <a:r>
              <a:rPr lang="en-GB" sz="2400" dirty="0">
                <a:latin typeface="CMU Bright" panose="02000603000000000000" pitchFamily="2" charset="0"/>
                <a:ea typeface="CMU Bright" panose="02000603000000000000" pitchFamily="2" charset="0"/>
                <a:cs typeface="CMU Bright" panose="02000603000000000000" pitchFamily="2" charset="0"/>
              </a:rPr>
              <a:t>and the </a:t>
            </a:r>
            <a:r>
              <a:rPr lang="en-GB" sz="2400" b="1" dirty="0">
                <a:latin typeface="CMU Bright" panose="02000603000000000000" pitchFamily="2" charset="0"/>
                <a:ea typeface="CMU Bright" panose="02000603000000000000" pitchFamily="2" charset="0"/>
                <a:cs typeface="CMU Bright" panose="02000603000000000000" pitchFamily="2" charset="0"/>
              </a:rPr>
              <a:t>Government of the Republic of Uzbekistan</a:t>
            </a:r>
            <a:r>
              <a:rPr lang="en-GB" sz="2400" dirty="0">
                <a:latin typeface="CMU Bright" panose="02000603000000000000" pitchFamily="2" charset="0"/>
                <a:ea typeface="CMU Bright" panose="02000603000000000000" pitchFamily="2" charset="0"/>
                <a:cs typeface="CMU Bright" panose="02000603000000000000" pitchFamily="2" charset="0"/>
              </a:rPr>
              <a:t>. The statements do not necessarily reflect the official position of the World Bank and the Government of the Republic of Uzbekistan. Exploring more advanced machine learning models, such as neural networks, to improve accuracy.</a:t>
            </a:r>
            <a:endParaRPr lang="en-US" sz="2400" dirty="0">
              <a:latin typeface="CMU Bright" panose="02000603000000000000" pitchFamily="2" charset="0"/>
              <a:ea typeface="CMU Bright" panose="02000603000000000000" pitchFamily="2" charset="0"/>
              <a:cs typeface="CMU Bright" panose="02000603000000000000" pitchFamily="2" charset="0"/>
            </a:endParaRPr>
          </a:p>
        </p:txBody>
      </p:sp>
      <p:pic>
        <p:nvPicPr>
          <p:cNvPr id="2" name="Picture 1">
            <a:extLst>
              <a:ext uri="{FF2B5EF4-FFF2-40B4-BE49-F238E27FC236}">
                <a16:creationId xmlns:a16="http://schemas.microsoft.com/office/drawing/2014/main" id="{7A405B97-691C-EF04-2034-9B3AFE31B5D8}"/>
              </a:ext>
            </a:extLst>
          </p:cNvPr>
          <p:cNvPicPr>
            <a:picLocks noChangeAspect="1"/>
          </p:cNvPicPr>
          <p:nvPr/>
        </p:nvPicPr>
        <p:blipFill>
          <a:blip r:embed="rId2"/>
          <a:stretch>
            <a:fillRect/>
          </a:stretch>
        </p:blipFill>
        <p:spPr>
          <a:xfrm>
            <a:off x="10956976" y="398269"/>
            <a:ext cx="823349" cy="831750"/>
          </a:xfrm>
          <a:prstGeom prst="rect">
            <a:avLst/>
          </a:prstGeom>
        </p:spPr>
      </p:pic>
      <p:pic>
        <p:nvPicPr>
          <p:cNvPr id="8" name="Picture 7">
            <a:extLst>
              <a:ext uri="{FF2B5EF4-FFF2-40B4-BE49-F238E27FC236}">
                <a16:creationId xmlns:a16="http://schemas.microsoft.com/office/drawing/2014/main" id="{291799D9-0DAA-979C-AA78-D73A9D3F5B1F}"/>
              </a:ext>
            </a:extLst>
          </p:cNvPr>
          <p:cNvPicPr>
            <a:picLocks noChangeAspect="1"/>
          </p:cNvPicPr>
          <p:nvPr/>
        </p:nvPicPr>
        <p:blipFill>
          <a:blip r:embed="rId3"/>
          <a:stretch>
            <a:fillRect/>
          </a:stretch>
        </p:blipFill>
        <p:spPr>
          <a:xfrm>
            <a:off x="9150397" y="4454081"/>
            <a:ext cx="2795638" cy="2192430"/>
          </a:xfrm>
          <a:prstGeom prst="rect">
            <a:avLst/>
          </a:prstGeom>
        </p:spPr>
      </p:pic>
    </p:spTree>
    <p:extLst>
      <p:ext uri="{BB962C8B-B14F-4D97-AF65-F5344CB8AC3E}">
        <p14:creationId xmlns:p14="http://schemas.microsoft.com/office/powerpoint/2010/main" val="365482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76726" y="1689361"/>
            <a:ext cx="5838548" cy="2062103"/>
          </a:xfrm>
          <a:prstGeom prst="rect">
            <a:avLst/>
          </a:prstGeom>
        </p:spPr>
        <p:txBody>
          <a:bodyPr wrap="square">
            <a:spAutoFit/>
          </a:bodyPr>
          <a:lstStyle/>
          <a:p>
            <a:pPr algn="ctr"/>
            <a:r>
              <a:rPr lang="en-US" sz="3200" b="1" dirty="0">
                <a:latin typeface="Times New Roman" panose="02020603050405020304" pitchFamily="18" charset="0"/>
                <a:cs typeface="Times New Roman" panose="02020603050405020304" pitchFamily="18" charset="0"/>
              </a:rPr>
              <a:t>THANK YOU VERY MUCH FOR YOUR ATTENTION</a:t>
            </a:r>
          </a:p>
          <a:p>
            <a:pPr algn="ctr"/>
            <a:endParaRPr lang="en-US" sz="3200" b="1" dirty="0">
              <a:latin typeface="Times New Roman" panose="02020603050405020304" pitchFamily="18" charset="0"/>
              <a:cs typeface="Times New Roman" panose="02020603050405020304" pitchFamily="18" charset="0"/>
            </a:endParaRPr>
          </a:p>
          <a:p>
            <a:pPr algn="ctr"/>
            <a:r>
              <a:rPr lang="en-US" sz="3200" b="1" dirty="0" err="1">
                <a:latin typeface="Times New Roman" panose="02020603050405020304" pitchFamily="18" charset="0"/>
                <a:cs typeface="Times New Roman" panose="02020603050405020304" pitchFamily="18" charset="0"/>
              </a:rPr>
              <a:t>E’tiboringiz</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uchun</a:t>
            </a:r>
            <a:r>
              <a:rPr lang="en-US" sz="3200" b="1" dirty="0">
                <a:latin typeface="Times New Roman" panose="02020603050405020304" pitchFamily="18" charset="0"/>
                <a:cs typeface="Times New Roman" panose="02020603050405020304" pitchFamily="18" charset="0"/>
              </a:rPr>
              <a:t> RAHMAT!</a:t>
            </a:r>
            <a:endParaRPr lang="uz-Cyrl-UZ" sz="3200"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CB15F4-9A1D-4625-895D-40B46C812454}" type="slidenum">
              <a:rPr lang="ru-RU" smtClean="0"/>
              <a:pPr/>
              <a:t>18</a:t>
            </a:fld>
            <a:endParaRPr lang="ru-RU"/>
          </a:p>
        </p:txBody>
      </p:sp>
    </p:spTree>
    <p:extLst>
      <p:ext uri="{BB962C8B-B14F-4D97-AF65-F5344CB8AC3E}">
        <p14:creationId xmlns:p14="http://schemas.microsoft.com/office/powerpoint/2010/main" val="423611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86639A-1106-AFEF-F0FC-20A5BC4E91C3}"/>
              </a:ext>
            </a:extLst>
          </p:cNvPr>
          <p:cNvSpPr/>
          <p:nvPr/>
        </p:nvSpPr>
        <p:spPr>
          <a:xfrm>
            <a:off x="0" y="0"/>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13" name="Content Placeholder 12">
            <a:extLst>
              <a:ext uri="{FF2B5EF4-FFF2-40B4-BE49-F238E27FC236}">
                <a16:creationId xmlns:a16="http://schemas.microsoft.com/office/drawing/2014/main" id="{AF7484D5-3C03-0C46-4839-2AC44CFCB2B4}"/>
              </a:ext>
            </a:extLst>
          </p:cNvPr>
          <p:cNvSpPr>
            <a:spLocks noGrp="1"/>
          </p:cNvSpPr>
          <p:nvPr>
            <p:ph idx="1"/>
          </p:nvPr>
        </p:nvSpPr>
        <p:spPr>
          <a:xfrm>
            <a:off x="1167384" y="1392754"/>
            <a:ext cx="10515600" cy="4351338"/>
          </a:xfrm>
        </p:spPr>
        <p:txBody>
          <a:bodyPr>
            <a:normAutofit fontScale="77500" lnSpcReduction="20000"/>
          </a:bodyPr>
          <a:lstStyle/>
          <a:p>
            <a:pPr marL="0" indent="0">
              <a:lnSpc>
                <a:spcPct val="200000"/>
              </a:lnSpc>
              <a:buClr>
                <a:srgbClr val="3333B3"/>
              </a:buClr>
              <a:buSzPct val="105000"/>
              <a:buNone/>
            </a:pPr>
            <a:r>
              <a:rPr lang="en-US" dirty="0">
                <a:solidFill>
                  <a:srgbClr val="262686"/>
                </a:solidFill>
              </a:rPr>
              <a:t>  Introduction</a:t>
            </a:r>
          </a:p>
          <a:p>
            <a:pPr marL="0" indent="0">
              <a:lnSpc>
                <a:spcPct val="200000"/>
              </a:lnSpc>
              <a:buClr>
                <a:srgbClr val="3333B3"/>
              </a:buClr>
              <a:buSzPct val="105000"/>
              <a:buNone/>
            </a:pPr>
            <a:r>
              <a:rPr lang="en-US" dirty="0">
                <a:solidFill>
                  <a:srgbClr val="262686"/>
                </a:solidFill>
              </a:rPr>
              <a:t>  Machine learning</a:t>
            </a:r>
          </a:p>
          <a:p>
            <a:pPr marL="0" indent="0">
              <a:lnSpc>
                <a:spcPct val="200000"/>
              </a:lnSpc>
              <a:buClr>
                <a:srgbClr val="3333B3"/>
              </a:buClr>
              <a:buSzPct val="105000"/>
              <a:buNone/>
            </a:pPr>
            <a:r>
              <a:rPr lang="en-US" dirty="0">
                <a:solidFill>
                  <a:srgbClr val="262686"/>
                </a:solidFill>
              </a:rPr>
              <a:t>  Review(Uzbek NLP)</a:t>
            </a:r>
          </a:p>
          <a:p>
            <a:pPr marL="0" indent="0">
              <a:lnSpc>
                <a:spcPct val="200000"/>
              </a:lnSpc>
              <a:buClr>
                <a:srgbClr val="3333B3"/>
              </a:buClr>
              <a:buSzPct val="105000"/>
              <a:buNone/>
            </a:pPr>
            <a:r>
              <a:rPr lang="en-US" dirty="0">
                <a:solidFill>
                  <a:srgbClr val="262686"/>
                </a:solidFill>
              </a:rPr>
              <a:t>  Purpose</a:t>
            </a:r>
          </a:p>
          <a:p>
            <a:pPr marL="0" indent="0">
              <a:lnSpc>
                <a:spcPct val="200000"/>
              </a:lnSpc>
              <a:buClr>
                <a:srgbClr val="3333B3"/>
              </a:buClr>
              <a:buSzPct val="105000"/>
              <a:buNone/>
            </a:pPr>
            <a:r>
              <a:rPr lang="en-US" dirty="0">
                <a:solidFill>
                  <a:srgbClr val="262686"/>
                </a:solidFill>
              </a:rPr>
              <a:t>  Shared Tasks &amp; Annotation</a:t>
            </a:r>
          </a:p>
          <a:p>
            <a:pPr marL="0" indent="0">
              <a:lnSpc>
                <a:spcPct val="200000"/>
              </a:lnSpc>
              <a:buClr>
                <a:srgbClr val="3333B3"/>
              </a:buClr>
              <a:buSzPct val="105000"/>
              <a:buNone/>
            </a:pPr>
            <a:r>
              <a:rPr lang="en-US" dirty="0">
                <a:solidFill>
                  <a:srgbClr val="262686"/>
                </a:solidFill>
              </a:rPr>
              <a:t>  Evaluations &amp; Conclusion</a:t>
            </a: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153310"/>
            <a:ext cx="1965603" cy="646331"/>
          </a:xfrm>
          <a:prstGeom prst="rect">
            <a:avLst/>
          </a:prstGeom>
          <a:noFill/>
        </p:spPr>
        <p:txBody>
          <a:bodyPr wrap="none" rtlCol="0">
            <a:spAutoFit/>
          </a:bodyPr>
          <a:lstStyle/>
          <a:p>
            <a:r>
              <a:rPr lang="es-ES" sz="3600" b="1">
                <a:solidFill>
                  <a:schemeClr val="bg1"/>
                </a:solidFill>
                <a:latin typeface="CMU Bright" panose="02000603000000000000" pitchFamily="2" charset="0"/>
                <a:ea typeface="CMU Bright" panose="02000603000000000000" pitchFamily="2" charset="0"/>
                <a:cs typeface="CMU Bright" panose="02000603000000000000" pitchFamily="2" charset="0"/>
              </a:rPr>
              <a:t>Contents</a:t>
            </a:r>
            <a:endParaRPr lang="ca-ES" sz="3600" b="1">
              <a:solidFill>
                <a:schemeClr val="bg1"/>
              </a:solidFill>
              <a:latin typeface="CMU Bright" panose="02000603000000000000" pitchFamily="2" charset="0"/>
              <a:ea typeface="CMU Bright" panose="02000603000000000000" pitchFamily="2" charset="0"/>
              <a:cs typeface="CMU Bright" panose="02000603000000000000" pitchFamily="2" charset="0"/>
            </a:endParaRPr>
          </a:p>
        </p:txBody>
      </p:sp>
      <p:pic>
        <p:nvPicPr>
          <p:cNvPr id="20" name="Picture 19">
            <a:extLst>
              <a:ext uri="{FF2B5EF4-FFF2-40B4-BE49-F238E27FC236}">
                <a16:creationId xmlns:a16="http://schemas.microsoft.com/office/drawing/2014/main" id="{062E6A54-7811-78A2-08EA-7715FE33C963}"/>
              </a:ext>
            </a:extLst>
          </p:cNvPr>
          <p:cNvPicPr>
            <a:picLocks noChangeAspect="1"/>
          </p:cNvPicPr>
          <p:nvPr/>
        </p:nvPicPr>
        <p:blipFill rotWithShape="1">
          <a:blip r:embed="rId3"/>
          <a:srcRect t="463" b="155"/>
          <a:stretch/>
        </p:blipFill>
        <p:spPr>
          <a:xfrm>
            <a:off x="721191" y="1601930"/>
            <a:ext cx="446193" cy="4077945"/>
          </a:xfrm>
          <a:prstGeom prst="rect">
            <a:avLst/>
          </a:prstGeom>
        </p:spPr>
      </p:pic>
      <p:pic>
        <p:nvPicPr>
          <p:cNvPr id="2" name="Picture 1">
            <a:extLst>
              <a:ext uri="{FF2B5EF4-FFF2-40B4-BE49-F238E27FC236}">
                <a16:creationId xmlns:a16="http://schemas.microsoft.com/office/drawing/2014/main" id="{C4B53A6D-176A-16C3-D3DB-BABD23D24F92}"/>
              </a:ext>
            </a:extLst>
          </p:cNvPr>
          <p:cNvPicPr>
            <a:picLocks noChangeAspect="1"/>
          </p:cNvPicPr>
          <p:nvPr/>
        </p:nvPicPr>
        <p:blipFill>
          <a:blip r:embed="rId4"/>
          <a:stretch>
            <a:fillRect/>
          </a:stretch>
        </p:blipFill>
        <p:spPr>
          <a:xfrm>
            <a:off x="11131573" y="60600"/>
            <a:ext cx="727774" cy="735200"/>
          </a:xfrm>
          <a:prstGeom prst="rect">
            <a:avLst/>
          </a:prstGeom>
        </p:spPr>
      </p:pic>
    </p:spTree>
    <p:extLst>
      <p:ext uri="{BB962C8B-B14F-4D97-AF65-F5344CB8AC3E}">
        <p14:creationId xmlns:p14="http://schemas.microsoft.com/office/powerpoint/2010/main" val="303741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dirty="0">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3218510" cy="646331"/>
          </a:xfrm>
          <a:prstGeom prst="rect">
            <a:avLst/>
          </a:prstGeom>
          <a:noFill/>
        </p:spPr>
        <p:txBody>
          <a:bodyPr wrap="none" rtlCol="0">
            <a:spAutoFit/>
          </a:bodyPr>
          <a:lstStyle/>
          <a:p>
            <a:r>
              <a:rPr lang="es-E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INTRODUCTION</a:t>
            </a:r>
            <a:endParaRPr lang="ca-ES" sz="3600" b="1" dirty="0">
              <a:solidFill>
                <a:schemeClr val="bg1"/>
              </a:solidFill>
              <a:latin typeface="CMU Bright" panose="02000603000000000000" pitchFamily="2" charset="0"/>
              <a:ea typeface="CMU Bright" panose="02000603000000000000" pitchFamily="2" charset="0"/>
              <a:cs typeface="CMU Bright" panose="02000603000000000000" pitchFamily="2" charset="0"/>
            </a:endParaRP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1"/>
                </a:solidFill>
                <a:latin typeface="CMU Bright" panose="02000603000000000000" pitchFamily="2" charset="0"/>
              </a:rPr>
              <a:t>Introduction </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Evaluation &amp; Conclusion</a:t>
            </a:r>
          </a:p>
        </p:txBody>
      </p:sp>
      <p:grpSp>
        <p:nvGrpSpPr>
          <p:cNvPr id="11" name="Group 10">
            <a:extLst>
              <a:ext uri="{FF2B5EF4-FFF2-40B4-BE49-F238E27FC236}">
                <a16:creationId xmlns:a16="http://schemas.microsoft.com/office/drawing/2014/main" id="{5F9AB598-56FF-F633-9E99-4BA7C08F36D4}"/>
              </a:ext>
            </a:extLst>
          </p:cNvPr>
          <p:cNvGrpSpPr/>
          <p:nvPr/>
        </p:nvGrpSpPr>
        <p:grpSpPr>
          <a:xfrm>
            <a:off x="685939" y="1548546"/>
            <a:ext cx="10754694" cy="1521229"/>
            <a:chOff x="2387148" y="3329041"/>
            <a:chExt cx="6292734" cy="1521229"/>
          </a:xfrm>
        </p:grpSpPr>
        <p:sp>
          <p:nvSpPr>
            <p:cNvPr id="12" name="Rectangle: Rounded Corners 11">
              <a:extLst>
                <a:ext uri="{FF2B5EF4-FFF2-40B4-BE49-F238E27FC236}">
                  <a16:creationId xmlns:a16="http://schemas.microsoft.com/office/drawing/2014/main" id="{CE682874-D212-5FA8-62AD-46CC193B8C10}"/>
                </a:ext>
              </a:extLst>
            </p:cNvPr>
            <p:cNvSpPr/>
            <p:nvPr/>
          </p:nvSpPr>
          <p:spPr>
            <a:xfrm>
              <a:off x="2387148" y="3329041"/>
              <a:ext cx="6292734" cy="1521229"/>
            </a:xfrm>
            <a:prstGeom prst="roundRect">
              <a:avLst>
                <a:gd name="adj" fmla="val 7230"/>
              </a:avLst>
            </a:prstGeom>
            <a:solidFill>
              <a:schemeClr val="accent1">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a:p>
              <a:endParaRPr lang="en-US" sz="2000" i="1" dirty="0">
                <a:solidFill>
                  <a:schemeClr val="tx1"/>
                </a:solidFill>
              </a:endParaRPr>
            </a:p>
            <a:p>
              <a:pPr algn="just"/>
              <a:r>
                <a:rPr lang="en-GB" sz="2000" i="1" dirty="0">
                  <a:solidFill>
                    <a:schemeClr val="tx1"/>
                  </a:solidFill>
                </a:rPr>
                <a:t>fine-grained approach to sentiment analysis that goes beyond determining the overall sentiment of a text. It identifies and extracts specific aspects or features mentioned in a text and determines the sentiment expressed towards each aspect.</a:t>
              </a:r>
              <a:endParaRPr lang="ca-ES" sz="2000" i="1" dirty="0">
                <a:solidFill>
                  <a:schemeClr val="tx1"/>
                </a:solidFill>
              </a:endParaRPr>
            </a:p>
          </p:txBody>
        </p:sp>
        <p:sp>
          <p:nvSpPr>
            <p:cNvPr id="13" name="Rectangle: Top Corners Rounded 12">
              <a:extLst>
                <a:ext uri="{FF2B5EF4-FFF2-40B4-BE49-F238E27FC236}">
                  <a16:creationId xmlns:a16="http://schemas.microsoft.com/office/drawing/2014/main" id="{8894692B-2D19-32E0-C6D2-1546E9A53162}"/>
                </a:ext>
              </a:extLst>
            </p:cNvPr>
            <p:cNvSpPr/>
            <p:nvPr/>
          </p:nvSpPr>
          <p:spPr>
            <a:xfrm>
              <a:off x="2387148" y="3329041"/>
              <a:ext cx="6292734" cy="519945"/>
            </a:xfrm>
            <a:prstGeom prst="round2SameRect">
              <a:avLst/>
            </a:prstGeom>
            <a:solidFill>
              <a:srgbClr val="262686"/>
            </a:solidFill>
            <a:ln>
              <a:solidFill>
                <a:srgbClr val="262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CMU Bright" panose="02000603000000000000" pitchFamily="2" charset="0"/>
                  <a:ea typeface="CMU Bright" panose="02000603000000000000" pitchFamily="2" charset="0"/>
                  <a:cs typeface="CMU Bright" panose="02000603000000000000" pitchFamily="2" charset="0"/>
                </a:rPr>
                <a:t>Aspect-Based Sentiment Analysis (ABSA) </a:t>
              </a:r>
              <a:endParaRPr lang="en-US" sz="2400" b="1" dirty="0">
                <a:latin typeface="CMU Bright" panose="02000603000000000000" pitchFamily="2" charset="0"/>
                <a:ea typeface="CMU Bright" panose="02000603000000000000" pitchFamily="2" charset="0"/>
                <a:cs typeface="CMU Bright" panose="02000603000000000000" pitchFamily="2" charset="0"/>
              </a:endParaRPr>
            </a:p>
          </p:txBody>
        </p:sp>
      </p:grpSp>
      <p:pic>
        <p:nvPicPr>
          <p:cNvPr id="7" name="Picture 6">
            <a:extLst>
              <a:ext uri="{FF2B5EF4-FFF2-40B4-BE49-F238E27FC236}">
                <a16:creationId xmlns:a16="http://schemas.microsoft.com/office/drawing/2014/main" id="{5E2F4A8F-5FC1-5E43-B3AF-BE028D87FA71}"/>
              </a:ext>
            </a:extLst>
          </p:cNvPr>
          <p:cNvPicPr>
            <a:picLocks noChangeAspect="1"/>
          </p:cNvPicPr>
          <p:nvPr/>
        </p:nvPicPr>
        <p:blipFill>
          <a:blip r:embed="rId2"/>
          <a:stretch>
            <a:fillRect/>
          </a:stretch>
        </p:blipFill>
        <p:spPr>
          <a:xfrm>
            <a:off x="10956976" y="398269"/>
            <a:ext cx="823349" cy="831750"/>
          </a:xfrm>
          <a:prstGeom prst="rect">
            <a:avLst/>
          </a:prstGeom>
        </p:spPr>
      </p:pic>
      <p:sp>
        <p:nvSpPr>
          <p:cNvPr id="10" name="TextBox 9">
            <a:extLst>
              <a:ext uri="{FF2B5EF4-FFF2-40B4-BE49-F238E27FC236}">
                <a16:creationId xmlns:a16="http://schemas.microsoft.com/office/drawing/2014/main" id="{2FE4789A-1D01-2D25-951E-E8E51D60FA83}"/>
              </a:ext>
            </a:extLst>
          </p:cNvPr>
          <p:cNvSpPr txBox="1"/>
          <p:nvPr/>
        </p:nvSpPr>
        <p:spPr>
          <a:xfrm>
            <a:off x="685939" y="3279305"/>
            <a:ext cx="10754694" cy="2862322"/>
          </a:xfrm>
          <a:prstGeom prst="rect">
            <a:avLst/>
          </a:prstGeom>
          <a:noFill/>
        </p:spPr>
        <p:txBody>
          <a:bodyPr wrap="square">
            <a:spAutoFit/>
          </a:bodyPr>
          <a:lstStyle/>
          <a:p>
            <a:pPr algn="just"/>
            <a:r>
              <a:rPr lang="en-GB" sz="2000" b="0" i="0" dirty="0">
                <a:solidFill>
                  <a:srgbClr val="0D0D0D"/>
                </a:solidFill>
                <a:effectLst/>
                <a:highlight>
                  <a:srgbClr val="FFFFFF"/>
                </a:highlight>
                <a:latin typeface="Calibri(Body)"/>
              </a:rPr>
              <a:t>Sentiment analysis is a crucial tool for understanding public opinion and making data-driven decisions in various fields such as marketing, customer service, and social media monitoring. </a:t>
            </a:r>
          </a:p>
          <a:p>
            <a:pPr algn="just"/>
            <a:endParaRPr lang="en-GB" sz="2000" b="0" i="0" dirty="0">
              <a:solidFill>
                <a:srgbClr val="0D0D0D"/>
              </a:solidFill>
              <a:effectLst/>
              <a:highlight>
                <a:srgbClr val="FFFFFF"/>
              </a:highlight>
              <a:latin typeface="Calibri(Body)"/>
            </a:endParaRPr>
          </a:p>
          <a:p>
            <a:pPr algn="just"/>
            <a:r>
              <a:rPr lang="en-GB" sz="2000" b="0" i="0" dirty="0">
                <a:solidFill>
                  <a:srgbClr val="0D0D0D"/>
                </a:solidFill>
                <a:effectLst/>
                <a:highlight>
                  <a:srgbClr val="FFFFFF"/>
                </a:highlight>
                <a:latin typeface="Calibri(Body)"/>
              </a:rPr>
              <a:t>Despite its importance, there is a lack of sentiment analysis resources for many underrepresented languages, including Uzbek. </a:t>
            </a:r>
          </a:p>
          <a:p>
            <a:pPr algn="just"/>
            <a:endParaRPr lang="en-GB" sz="2000" b="0" i="0" dirty="0">
              <a:solidFill>
                <a:srgbClr val="0D0D0D"/>
              </a:solidFill>
              <a:effectLst/>
              <a:highlight>
                <a:srgbClr val="FFFFFF"/>
              </a:highlight>
              <a:latin typeface="Calibri(Body)"/>
            </a:endParaRPr>
          </a:p>
          <a:p>
            <a:pPr algn="just"/>
            <a:r>
              <a:rPr lang="en-GB" sz="2000" b="0" i="0" dirty="0">
                <a:solidFill>
                  <a:srgbClr val="0D0D0D"/>
                </a:solidFill>
                <a:effectLst/>
                <a:highlight>
                  <a:srgbClr val="FFFFFF"/>
                </a:highlight>
                <a:latin typeface="Calibri(Body)"/>
              </a:rPr>
              <a:t>Developing ABSA resources for Uzbek not only helps in better understanding sentiments expressed in this language but also promotes inclusivity in natural language processing (NLP) research, ensuring that the benefits of these technologies are accessible to speakers of all languages.</a:t>
            </a:r>
            <a:endParaRPr lang="en-US" sz="2000" dirty="0">
              <a:latin typeface="Calibri(Body)"/>
            </a:endParaRPr>
          </a:p>
        </p:txBody>
      </p:sp>
    </p:spTree>
    <p:extLst>
      <p:ext uri="{BB962C8B-B14F-4D97-AF65-F5344CB8AC3E}">
        <p14:creationId xmlns:p14="http://schemas.microsoft.com/office/powerpoint/2010/main" val="660034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3517181"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Uzbek Language I</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1"/>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grpSp>
        <p:nvGrpSpPr>
          <p:cNvPr id="7" name="Group 6">
            <a:extLst>
              <a:ext uri="{FF2B5EF4-FFF2-40B4-BE49-F238E27FC236}">
                <a16:creationId xmlns:a16="http://schemas.microsoft.com/office/drawing/2014/main" id="{A4052A64-A9EB-4337-AF43-52C7F4375B24}"/>
              </a:ext>
            </a:extLst>
          </p:cNvPr>
          <p:cNvGrpSpPr/>
          <p:nvPr/>
        </p:nvGrpSpPr>
        <p:grpSpPr>
          <a:xfrm>
            <a:off x="6687211" y="1660466"/>
            <a:ext cx="4816167" cy="4435534"/>
            <a:chOff x="4747328" y="1017800"/>
            <a:chExt cx="4084973" cy="3698309"/>
          </a:xfrm>
        </p:grpSpPr>
        <p:pic>
          <p:nvPicPr>
            <p:cNvPr id="8" name="Picture 7">
              <a:extLst>
                <a:ext uri="{FF2B5EF4-FFF2-40B4-BE49-F238E27FC236}">
                  <a16:creationId xmlns:a16="http://schemas.microsoft.com/office/drawing/2014/main" id="{28BAC5EE-1D56-4B01-9FB5-1C5A4477F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700" y="1017800"/>
              <a:ext cx="2973600" cy="21278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8" descr="Image result for uzbekistan">
              <a:extLst>
                <a:ext uri="{FF2B5EF4-FFF2-40B4-BE49-F238E27FC236}">
                  <a16:creationId xmlns:a16="http://schemas.microsoft.com/office/drawing/2014/main" id="{75C63065-7056-42E2-851F-CD1597E8D7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328" y="3215037"/>
              <a:ext cx="1501072" cy="1501072"/>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B680D1E7-81A0-43CC-AEBD-FA3069845F99}"/>
                </a:ext>
              </a:extLst>
            </p:cNvPr>
            <p:cNvSpPr/>
            <p:nvPr/>
          </p:nvSpPr>
          <p:spPr>
            <a:xfrm>
              <a:off x="5858701" y="1017800"/>
              <a:ext cx="2973600" cy="2197237"/>
            </a:xfrm>
            <a:prstGeom prst="wedgeRoundRectCallout">
              <a:avLst>
                <a:gd name="adj1" fmla="val -62953"/>
                <a:gd name="adj2" fmla="val 826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p>
          </p:txBody>
        </p:sp>
      </p:grpSp>
      <p:sp>
        <p:nvSpPr>
          <p:cNvPr id="12" name="Text Placeholder 2">
            <a:extLst>
              <a:ext uri="{FF2B5EF4-FFF2-40B4-BE49-F238E27FC236}">
                <a16:creationId xmlns:a16="http://schemas.microsoft.com/office/drawing/2014/main" id="{06EA03F9-7397-4B90-A4B0-E1B0D4998800}"/>
              </a:ext>
            </a:extLst>
          </p:cNvPr>
          <p:cNvSpPr>
            <a:spLocks noGrp="1"/>
          </p:cNvSpPr>
          <p:nvPr/>
        </p:nvSpPr>
        <p:spPr>
          <a:xfrm>
            <a:off x="483326" y="1660465"/>
            <a:ext cx="5612674" cy="405143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a:lnSpc>
                <a:spcPct val="200000"/>
              </a:lnSpc>
            </a:pPr>
            <a:r>
              <a:rPr lang="en-US" dirty="0"/>
              <a:t>Not enough work done</a:t>
            </a:r>
          </a:p>
          <a:p>
            <a:pPr>
              <a:lnSpc>
                <a:spcPct val="200000"/>
              </a:lnSpc>
            </a:pPr>
            <a:r>
              <a:rPr lang="en-US" dirty="0"/>
              <a:t>Low-Resource(NLP resources) </a:t>
            </a:r>
            <a:r>
              <a:rPr lang="en-US" sz="2000" b="1" dirty="0"/>
              <a:t>≠</a:t>
            </a:r>
            <a:r>
              <a:rPr lang="en-US" dirty="0"/>
              <a:t> low density </a:t>
            </a:r>
          </a:p>
          <a:p>
            <a:pPr>
              <a:lnSpc>
                <a:spcPct val="200000"/>
              </a:lnSpc>
            </a:pPr>
            <a:r>
              <a:rPr lang="en-US" dirty="0"/>
              <a:t>Our Language is </a:t>
            </a:r>
            <a:r>
              <a:rPr lang="en-US" b="1" dirty="0"/>
              <a:t>Uzbek</a:t>
            </a:r>
          </a:p>
          <a:p>
            <a:pPr lvl="1">
              <a:lnSpc>
                <a:spcPct val="200000"/>
              </a:lnSpc>
              <a:spcBef>
                <a:spcPts val="0"/>
              </a:spcBef>
            </a:pPr>
            <a:r>
              <a:rPr lang="en-US" dirty="0"/>
              <a:t>Official language of Uzbekistan</a:t>
            </a:r>
          </a:p>
          <a:p>
            <a:pPr lvl="1">
              <a:lnSpc>
                <a:spcPct val="100000"/>
              </a:lnSpc>
              <a:spcBef>
                <a:spcPts val="0"/>
              </a:spcBef>
            </a:pPr>
            <a:r>
              <a:rPr lang="en-US" dirty="0"/>
              <a:t>Native to All CA Countries, Afghanistan,  Russia, Xinjiang(China)</a:t>
            </a:r>
            <a:endParaRPr lang="en-US" b="1" dirty="0"/>
          </a:p>
          <a:p>
            <a:pPr lvl="1">
              <a:lnSpc>
                <a:spcPct val="200000"/>
              </a:lnSpc>
              <a:spcBef>
                <a:spcPts val="0"/>
              </a:spcBef>
            </a:pPr>
            <a:r>
              <a:rPr lang="en-US" dirty="0"/>
              <a:t>Spoken </a:t>
            </a:r>
            <a:r>
              <a:rPr lang="en-US" b="1" dirty="0"/>
              <a:t>by 37 million </a:t>
            </a:r>
            <a:r>
              <a:rPr lang="en-US" dirty="0"/>
              <a:t>(as of 2024)</a:t>
            </a:r>
          </a:p>
        </p:txBody>
      </p:sp>
    </p:spTree>
    <p:extLst>
      <p:ext uri="{BB962C8B-B14F-4D97-AF65-F5344CB8AC3E}">
        <p14:creationId xmlns:p14="http://schemas.microsoft.com/office/powerpoint/2010/main" val="172585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3640612"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Uzbek Language II</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1"/>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sp>
        <p:nvSpPr>
          <p:cNvPr id="12" name="Text Placeholder 2">
            <a:extLst>
              <a:ext uri="{FF2B5EF4-FFF2-40B4-BE49-F238E27FC236}">
                <a16:creationId xmlns:a16="http://schemas.microsoft.com/office/drawing/2014/main" id="{06EA03F9-7397-4B90-A4B0-E1B0D4998800}"/>
              </a:ext>
            </a:extLst>
          </p:cNvPr>
          <p:cNvSpPr>
            <a:spLocks noGrp="1"/>
          </p:cNvSpPr>
          <p:nvPr/>
        </p:nvSpPr>
        <p:spPr>
          <a:xfrm>
            <a:off x="329716" y="1399119"/>
            <a:ext cx="6594808" cy="405143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a:lnSpc>
                <a:spcPct val="100000"/>
              </a:lnSpc>
            </a:pPr>
            <a:r>
              <a:rPr lang="en-US" dirty="0"/>
              <a:t>It is an eclectic mixture of Turkic, Persian, and Arabic</a:t>
            </a:r>
            <a:endParaRPr lang="en-GB" dirty="0"/>
          </a:p>
          <a:p>
            <a:pPr>
              <a:lnSpc>
                <a:spcPct val="100000"/>
              </a:lnSpc>
            </a:pPr>
            <a:endParaRPr lang="en-GB" dirty="0"/>
          </a:p>
          <a:p>
            <a:pPr>
              <a:lnSpc>
                <a:spcPct val="100000"/>
              </a:lnSpc>
            </a:pPr>
            <a:r>
              <a:rPr lang="en-GB" dirty="0"/>
              <a:t>Uzbek (along with Uyghur) can be considered the direct descendant of Chagatai, the language of great Turkic Central Asian literary development in the realm of Chagatai Khan, Timur (Tamerlane), and the Timurid dynasty (including the early Mughal rulers of the Mughal Empire).</a:t>
            </a:r>
            <a:r>
              <a:rPr lang="en-US" dirty="0"/>
              <a:t>  </a:t>
            </a:r>
          </a:p>
          <a:p>
            <a:pPr>
              <a:lnSpc>
                <a:spcPct val="150000"/>
              </a:lnSpc>
            </a:pPr>
            <a:endParaRPr lang="en-GB" dirty="0"/>
          </a:p>
          <a:p>
            <a:pPr>
              <a:lnSpc>
                <a:spcPct val="100000"/>
              </a:lnSpc>
            </a:pPr>
            <a:r>
              <a:rPr lang="en-GB" dirty="0"/>
              <a:t>Unlike other Turkic languages, vowel harmony is almost completely lost in modern Standard Uzbek, though it is still observed to some degree in its dialects, as well as in Uyghur.</a:t>
            </a:r>
            <a:endParaRPr lang="en-US" dirty="0"/>
          </a:p>
        </p:txBody>
      </p:sp>
      <p:sp>
        <p:nvSpPr>
          <p:cNvPr id="17" name="TextBox 16">
            <a:extLst>
              <a:ext uri="{FF2B5EF4-FFF2-40B4-BE49-F238E27FC236}">
                <a16:creationId xmlns:a16="http://schemas.microsoft.com/office/drawing/2014/main" id="{A832B410-263D-3CC8-62C5-7385622E033F}"/>
              </a:ext>
            </a:extLst>
          </p:cNvPr>
          <p:cNvSpPr txBox="1"/>
          <p:nvPr/>
        </p:nvSpPr>
        <p:spPr>
          <a:xfrm>
            <a:off x="1038774" y="5371128"/>
            <a:ext cx="6141154" cy="369332"/>
          </a:xfrm>
          <a:prstGeom prst="rect">
            <a:avLst/>
          </a:prstGeom>
          <a:noFill/>
        </p:spPr>
        <p:txBody>
          <a:bodyPr wrap="square">
            <a:spAutoFit/>
          </a:bodyPr>
          <a:lstStyle/>
          <a:p>
            <a:r>
              <a:rPr lang="en-US" dirty="0">
                <a:hlinkClick r:id="rId3"/>
              </a:rPr>
              <a:t>https://en.wikipedia.org/wiki/Uzbek_language</a:t>
            </a:r>
            <a:r>
              <a:rPr lang="en-US" dirty="0"/>
              <a:t> </a:t>
            </a:r>
          </a:p>
        </p:txBody>
      </p:sp>
      <p:pic>
        <p:nvPicPr>
          <p:cNvPr id="19" name="Picture 18">
            <a:extLst>
              <a:ext uri="{FF2B5EF4-FFF2-40B4-BE49-F238E27FC236}">
                <a16:creationId xmlns:a16="http://schemas.microsoft.com/office/drawing/2014/main" id="{47731C0E-6411-F861-7934-B4EDB7575E86}"/>
              </a:ext>
            </a:extLst>
          </p:cNvPr>
          <p:cNvPicPr>
            <a:picLocks noChangeAspect="1"/>
          </p:cNvPicPr>
          <p:nvPr/>
        </p:nvPicPr>
        <p:blipFill rotWithShape="1">
          <a:blip r:embed="rId4"/>
          <a:srcRect l="2735" t="2914" r="2260" b="12784"/>
          <a:stretch/>
        </p:blipFill>
        <p:spPr>
          <a:xfrm>
            <a:off x="6924524" y="1561667"/>
            <a:ext cx="4937760" cy="4278616"/>
          </a:xfrm>
          <a:prstGeom prst="rect">
            <a:avLst/>
          </a:prstGeom>
        </p:spPr>
      </p:pic>
      <p:sp>
        <p:nvSpPr>
          <p:cNvPr id="21" name="TextBox 20">
            <a:extLst>
              <a:ext uri="{FF2B5EF4-FFF2-40B4-BE49-F238E27FC236}">
                <a16:creationId xmlns:a16="http://schemas.microsoft.com/office/drawing/2014/main" id="{F5453F05-FCC5-3E0C-2F51-14AAF8B57CEB}"/>
              </a:ext>
            </a:extLst>
          </p:cNvPr>
          <p:cNvSpPr txBox="1"/>
          <p:nvPr/>
        </p:nvSpPr>
        <p:spPr>
          <a:xfrm>
            <a:off x="7888986" y="5371128"/>
            <a:ext cx="4292037" cy="369332"/>
          </a:xfrm>
          <a:prstGeom prst="rect">
            <a:avLst/>
          </a:prstGeom>
          <a:noFill/>
        </p:spPr>
        <p:txBody>
          <a:bodyPr wrap="square">
            <a:spAutoFit/>
          </a:bodyPr>
          <a:lstStyle/>
          <a:p>
            <a:r>
              <a:rPr lang="en-US" dirty="0"/>
              <a:t>* The picture is taken from </a:t>
            </a:r>
            <a:r>
              <a:rPr lang="en-US" dirty="0">
                <a:hlinkClick r:id="rId5"/>
              </a:rPr>
              <a:t>here</a:t>
            </a:r>
            <a:endParaRPr lang="en-US" dirty="0"/>
          </a:p>
        </p:txBody>
      </p:sp>
    </p:spTree>
    <p:extLst>
      <p:ext uri="{BB962C8B-B14F-4D97-AF65-F5344CB8AC3E}">
        <p14:creationId xmlns:p14="http://schemas.microsoft.com/office/powerpoint/2010/main" val="79350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3764044"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Uzbek Language III</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1"/>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grpSp>
        <p:nvGrpSpPr>
          <p:cNvPr id="97" name="Google Shape;97;p14"/>
          <p:cNvGrpSpPr/>
          <p:nvPr/>
        </p:nvGrpSpPr>
        <p:grpSpPr>
          <a:xfrm>
            <a:off x="8248074" y="1357067"/>
            <a:ext cx="3528327" cy="5091147"/>
            <a:chOff x="3320450" y="1304875"/>
            <a:chExt cx="2632500" cy="3416400"/>
          </a:xfrm>
        </p:grpSpPr>
        <p:sp>
          <p:nvSpPr>
            <p:cNvPr id="98" name="Google Shape;98;p14"/>
            <p:cNvSpPr txBox="1"/>
            <p:nvPr/>
          </p:nvSpPr>
          <p:spPr>
            <a:xfrm>
              <a:off x="3324050" y="1304875"/>
              <a:ext cx="2628900" cy="464100"/>
            </a:xfrm>
            <a:prstGeom prst="rect">
              <a:avLst/>
            </a:prstGeom>
            <a:solidFill>
              <a:schemeClr val="dk1"/>
            </a:solidFill>
            <a:ln>
              <a:noFill/>
            </a:ln>
          </p:spPr>
          <p:txBody>
            <a:bodyPr spcFirstLastPara="1" wrap="square" lIns="121900" tIns="121900" rIns="121900" bIns="121900" anchor="ctr" anchorCtr="0">
              <a:noAutofit/>
            </a:bodyPr>
            <a:lstStyle/>
            <a:p>
              <a:endParaRPr sz="2400"/>
            </a:p>
          </p:txBody>
        </p:sp>
        <p:sp>
          <p:nvSpPr>
            <p:cNvPr id="99" name="Google Shape;99;p14"/>
            <p:cNvSpPr/>
            <p:nvPr/>
          </p:nvSpPr>
          <p:spPr>
            <a:xfrm>
              <a:off x="33204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101" name="Google Shape;101;p14"/>
          <p:cNvSpPr txBox="1">
            <a:spLocks/>
          </p:cNvSpPr>
          <p:nvPr/>
        </p:nvSpPr>
        <p:spPr>
          <a:xfrm>
            <a:off x="8469746" y="2119589"/>
            <a:ext cx="3223489" cy="4089865"/>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0256" indent="-440256">
              <a:spcBef>
                <a:spcPts val="2133"/>
              </a:spcBef>
              <a:buSzPts val="1600"/>
            </a:pPr>
            <a:r>
              <a:rPr lang="en-GB"/>
              <a:t>Turkic Family</a:t>
            </a:r>
          </a:p>
          <a:p>
            <a:pPr marL="440256" indent="-440256">
              <a:spcBef>
                <a:spcPts val="2133"/>
              </a:spcBef>
              <a:buSzPts val="1600"/>
            </a:pPr>
            <a:r>
              <a:rPr lang="en-GB"/>
              <a:t>Null Subject</a:t>
            </a:r>
          </a:p>
          <a:p>
            <a:pPr marL="440256" indent="-440256">
              <a:spcBef>
                <a:spcPts val="2133"/>
              </a:spcBef>
              <a:buSzPts val="1600"/>
            </a:pPr>
            <a:r>
              <a:rPr lang="en-GB"/>
              <a:t>No Articles</a:t>
            </a:r>
          </a:p>
          <a:p>
            <a:pPr marL="440256" indent="-440256">
              <a:spcBef>
                <a:spcPts val="2133"/>
              </a:spcBef>
              <a:buSzPts val="1600"/>
            </a:pPr>
            <a:r>
              <a:rPr lang="en-GB"/>
              <a:t>No Gender</a:t>
            </a:r>
          </a:p>
          <a:p>
            <a:pPr marL="440256" indent="-440256">
              <a:spcBef>
                <a:spcPts val="2133"/>
              </a:spcBef>
              <a:buSzPts val="1600"/>
            </a:pPr>
            <a:r>
              <a:rPr lang="en-GB" sz="2133"/>
              <a:t>Subject-object-verb</a:t>
            </a:r>
            <a:endParaRPr lang="en-GB" sz="2133" dirty="0"/>
          </a:p>
        </p:txBody>
      </p:sp>
      <p:grpSp>
        <p:nvGrpSpPr>
          <p:cNvPr id="102" name="Google Shape;102;p14"/>
          <p:cNvGrpSpPr/>
          <p:nvPr/>
        </p:nvGrpSpPr>
        <p:grpSpPr>
          <a:xfrm>
            <a:off x="247139" y="1357067"/>
            <a:ext cx="7555740" cy="5091147"/>
            <a:chOff x="6212550" y="1304875"/>
            <a:chExt cx="2632500" cy="3416400"/>
          </a:xfrm>
        </p:grpSpPr>
        <p:sp>
          <p:nvSpPr>
            <p:cNvPr id="103" name="Google Shape;103;p14"/>
            <p:cNvSpPr/>
            <p:nvPr/>
          </p:nvSpPr>
          <p:spPr>
            <a:xfrm>
              <a:off x="621540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4" name="Google Shape;104;p14"/>
            <p:cNvSpPr txBox="1"/>
            <p:nvPr/>
          </p:nvSpPr>
          <p:spPr>
            <a:xfrm>
              <a:off x="6212550" y="1304875"/>
              <a:ext cx="2632500" cy="464100"/>
            </a:xfrm>
            <a:prstGeom prst="rect">
              <a:avLst/>
            </a:prstGeom>
            <a:solidFill>
              <a:schemeClr val="dk1"/>
            </a:solidFill>
            <a:ln>
              <a:noFill/>
            </a:ln>
          </p:spPr>
          <p:txBody>
            <a:bodyPr spcFirstLastPara="1" wrap="square" lIns="121900" tIns="121900" rIns="121900" bIns="121900" anchor="ctr" anchorCtr="0">
              <a:noAutofit/>
            </a:bodyPr>
            <a:lstStyle/>
            <a:p>
              <a:endParaRPr sz="2400"/>
            </a:p>
          </p:txBody>
        </p:sp>
      </p:grpSp>
      <p:pic>
        <p:nvPicPr>
          <p:cNvPr id="21" name="Picture 20">
            <a:extLst>
              <a:ext uri="{FF2B5EF4-FFF2-40B4-BE49-F238E27FC236}">
                <a16:creationId xmlns:a16="http://schemas.microsoft.com/office/drawing/2014/main" id="{C71A3820-91B6-4C8A-A191-49ABA44000C6}"/>
              </a:ext>
            </a:extLst>
          </p:cNvPr>
          <p:cNvPicPr>
            <a:picLocks noChangeAspect="1"/>
          </p:cNvPicPr>
          <p:nvPr/>
        </p:nvPicPr>
        <p:blipFill>
          <a:blip r:embed="rId3"/>
          <a:stretch>
            <a:fillRect/>
          </a:stretch>
        </p:blipFill>
        <p:spPr>
          <a:xfrm>
            <a:off x="571713" y="2213649"/>
            <a:ext cx="6806705" cy="4084023"/>
          </a:xfrm>
          <a:prstGeom prst="rect">
            <a:avLst/>
          </a:prstGeom>
        </p:spPr>
      </p:pic>
    </p:spTree>
    <p:extLst>
      <p:ext uri="{BB962C8B-B14F-4D97-AF65-F5344CB8AC3E}">
        <p14:creationId xmlns:p14="http://schemas.microsoft.com/office/powerpoint/2010/main" val="170910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3958520"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Uzbek NLP progress</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1"/>
                </a:solidFill>
                <a:latin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pic>
        <p:nvPicPr>
          <p:cNvPr id="7" name="Picture 6" descr="Diagram">
            <a:extLst>
              <a:ext uri="{FF2B5EF4-FFF2-40B4-BE49-F238E27FC236}">
                <a16:creationId xmlns:a16="http://schemas.microsoft.com/office/drawing/2014/main" id="{C3F77E0D-8AFB-7F70-33A0-7DEA07BE1DB1}"/>
              </a:ext>
            </a:extLst>
          </p:cNvPr>
          <p:cNvPicPr>
            <a:picLocks noChangeAspect="1"/>
          </p:cNvPicPr>
          <p:nvPr/>
        </p:nvPicPr>
        <p:blipFill rotWithShape="1">
          <a:blip r:embed="rId3">
            <a:extLst>
              <a:ext uri="{28A0092B-C50C-407E-A947-70E740481C1C}">
                <a14:useLocalDpi xmlns:a14="http://schemas.microsoft.com/office/drawing/2010/main" val="0"/>
              </a:ext>
            </a:extLst>
          </a:blip>
          <a:srcRect t="5808"/>
          <a:stretch/>
        </p:blipFill>
        <p:spPr bwMode="auto">
          <a:xfrm>
            <a:off x="7024485" y="1243158"/>
            <a:ext cx="5146319" cy="5307063"/>
          </a:xfrm>
          <a:prstGeom prst="rect">
            <a:avLst/>
          </a:prstGeom>
          <a:noFill/>
          <a:ln>
            <a:noFill/>
          </a:ln>
        </p:spPr>
      </p:pic>
      <p:sp>
        <p:nvSpPr>
          <p:cNvPr id="8" name="Text Placeholder 2">
            <a:extLst>
              <a:ext uri="{FF2B5EF4-FFF2-40B4-BE49-F238E27FC236}">
                <a16:creationId xmlns:a16="http://schemas.microsoft.com/office/drawing/2014/main" id="{57178E2E-DE45-C626-7852-9FFB01EE5BEB}"/>
              </a:ext>
            </a:extLst>
          </p:cNvPr>
          <p:cNvSpPr txBox="1">
            <a:spLocks/>
          </p:cNvSpPr>
          <p:nvPr/>
        </p:nvSpPr>
        <p:spPr>
          <a:xfrm>
            <a:off x="0" y="1325291"/>
            <a:ext cx="7130143" cy="50805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just">
              <a:lnSpc>
                <a:spcPct val="110000"/>
              </a:lnSpc>
              <a:spcBef>
                <a:spcPts val="0"/>
              </a:spcBef>
              <a:spcAft>
                <a:spcPts val="300"/>
              </a:spcAft>
              <a:buFont typeface="Arial" panose="020B0604020202020204" pitchFamily="34" charset="0"/>
              <a:buNone/>
            </a:pPr>
            <a:r>
              <a:rPr lang="en-US" sz="1400" b="1" dirty="0">
                <a:solidFill>
                  <a:srgbClr val="000000"/>
                </a:solidFill>
                <a:latin typeface="Times New Roman" panose="02020603050405020304" pitchFamily="18" charset="0"/>
                <a:cs typeface="Times New Roman" panose="02020603050405020304" pitchFamily="18" charset="0"/>
              </a:rPr>
              <a:t>* Overall </a:t>
            </a:r>
            <a:r>
              <a:rPr lang="en-US" sz="1400" b="1" dirty="0" err="1">
                <a:solidFill>
                  <a:srgbClr val="000000"/>
                </a:solidFill>
                <a:latin typeface="Times New Roman" panose="02020603050405020304" pitchFamily="18" charset="0"/>
                <a:cs typeface="Times New Roman" panose="02020603050405020304" pitchFamily="18" charset="0"/>
              </a:rPr>
              <a:t>contributers</a:t>
            </a:r>
            <a:r>
              <a:rPr lang="en-US" sz="1400" b="1"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Sh.Nazirov</a:t>
            </a:r>
            <a:r>
              <a:rPr lang="en-US" sz="1400" dirty="0">
                <a:solidFill>
                  <a:srgbClr val="000000"/>
                </a:solidFill>
                <a:latin typeface="Times New Roman" panose="02020603050405020304" pitchFamily="18" charset="0"/>
                <a:cs typeface="Times New Roman" panose="02020603050405020304" pitchFamily="18" charset="0"/>
              </a:rPr>
              <a:t>, </a:t>
            </a:r>
            <a:r>
              <a:rPr lang="uz-Cyrl-UZ" sz="1400" dirty="0">
                <a:solidFill>
                  <a:srgbClr val="000000"/>
                </a:solidFill>
                <a:latin typeface="Times New Roman" panose="02020603050405020304" pitchFamily="18" charset="0"/>
                <a:cs typeface="Times New Roman" panose="02020603050405020304" pitchFamily="18" charset="0"/>
              </a:rPr>
              <a:t>А. </a:t>
            </a:r>
            <a:r>
              <a:rPr lang="en-GB" sz="1400" dirty="0" err="1">
                <a:solidFill>
                  <a:srgbClr val="000000"/>
                </a:solidFill>
                <a:latin typeface="Times New Roman" panose="02020603050405020304" pitchFamily="18" charset="0"/>
                <a:cs typeface="Times New Roman" panose="02020603050405020304" pitchFamily="18" charset="0"/>
              </a:rPr>
              <a:t>Po’latov</a:t>
            </a:r>
            <a:r>
              <a:rPr lang="en-GB" sz="1400" dirty="0">
                <a:solidFill>
                  <a:srgbClr val="000000"/>
                </a:solidFill>
                <a:latin typeface="Times New Roman" panose="02020603050405020304" pitchFamily="18" charset="0"/>
                <a:cs typeface="Times New Roman" panose="02020603050405020304" pitchFamily="18" charset="0"/>
              </a:rPr>
              <a:t>,</a:t>
            </a:r>
            <a:r>
              <a:rPr lang="en-GB" sz="1400" dirty="0">
                <a:latin typeface="Times New Roman" panose="02020603050405020304" pitchFamily="18" charset="0"/>
                <a:cs typeface="Times New Roman" panose="02020603050405020304" pitchFamily="18" charset="0"/>
              </a:rPr>
              <a:t> O’.</a:t>
            </a:r>
            <a:r>
              <a:rPr lang="en-GB" sz="1400" dirty="0" err="1">
                <a:latin typeface="Times New Roman" panose="02020603050405020304" pitchFamily="18" charset="0"/>
                <a:cs typeface="Times New Roman" panose="02020603050405020304" pitchFamily="18" charset="0"/>
              </a:rPr>
              <a:t>Xamdamov</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S.Qobilov</a:t>
            </a:r>
            <a:r>
              <a:rPr lang="en-GB" sz="1400" dirty="0">
                <a:latin typeface="Times New Roman" panose="02020603050405020304" pitchFamily="18" charset="0"/>
                <a:cs typeface="Times New Roman" panose="02020603050405020304" pitchFamily="18" charset="0"/>
              </a:rPr>
              <a:t>(</a:t>
            </a:r>
            <a:r>
              <a:rPr lang="en-GB" sz="1400" dirty="0" err="1">
                <a:latin typeface="Times New Roman" panose="02020603050405020304" pitchFamily="18" charset="0"/>
                <a:cs typeface="Times New Roman" panose="02020603050405020304" pitchFamily="18" charset="0"/>
              </a:rPr>
              <a:t>SamDU</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va</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M.Musaevlar</a:t>
            </a:r>
            <a:endParaRPr lang="en-US" sz="1400" b="1" dirty="0">
              <a:solidFill>
                <a:srgbClr val="000000"/>
              </a:solidFill>
              <a:latin typeface="Times New Roman" panose="02020603050405020304" pitchFamily="18" charset="0"/>
              <a:cs typeface="Times New Roman" panose="02020603050405020304" pitchFamily="18" charset="0"/>
            </a:endParaRPr>
          </a:p>
          <a:p>
            <a:pPr marL="114300" indent="0" algn="just">
              <a:lnSpc>
                <a:spcPct val="110000"/>
              </a:lnSpc>
              <a:spcBef>
                <a:spcPts val="0"/>
              </a:spcBef>
              <a:spcAft>
                <a:spcPts val="300"/>
              </a:spcAft>
              <a:buFont typeface="Arial" panose="020B0604020202020204" pitchFamily="34" charset="0"/>
              <a:buNone/>
            </a:pPr>
            <a:r>
              <a:rPr lang="en-US" sz="1400" b="1" dirty="0">
                <a:solidFill>
                  <a:srgbClr val="000000"/>
                </a:solidFill>
                <a:latin typeface="Times New Roman" panose="02020603050405020304" pitchFamily="18" charset="0"/>
                <a:cs typeface="Times New Roman" panose="02020603050405020304" pitchFamily="18" charset="0"/>
              </a:rPr>
              <a:t>* Dictionaries, </a:t>
            </a:r>
            <a:r>
              <a:rPr lang="en-US" sz="1400" b="1" dirty="0" err="1">
                <a:solidFill>
                  <a:srgbClr val="000000"/>
                </a:solidFill>
                <a:latin typeface="Times New Roman" panose="02020603050405020304" pitchFamily="18" charset="0"/>
                <a:cs typeface="Times New Roman" panose="02020603050405020304" pitchFamily="18" charset="0"/>
              </a:rPr>
              <a:t>synsets</a:t>
            </a:r>
            <a:r>
              <a:rPr lang="en-US" sz="1400" b="1" dirty="0">
                <a:solidFill>
                  <a:srgbClr val="000000"/>
                </a:solidFill>
                <a:latin typeface="Times New Roman" panose="02020603050405020304" pitchFamily="18" charset="0"/>
                <a:cs typeface="Times New Roman" panose="02020603050405020304" pitchFamily="18" charset="0"/>
              </a:rPr>
              <a:t>, and </a:t>
            </a:r>
            <a:r>
              <a:rPr lang="en-US" sz="1400" b="1" dirty="0" err="1">
                <a:solidFill>
                  <a:srgbClr val="000000"/>
                </a:solidFill>
                <a:latin typeface="Times New Roman" panose="02020603050405020304" pitchFamily="18" charset="0"/>
                <a:cs typeface="Times New Roman" panose="02020603050405020304" pitchFamily="18" charset="0"/>
              </a:rPr>
              <a:t>stopwords</a:t>
            </a:r>
            <a:r>
              <a:rPr lang="en-US" sz="1400" b="1" dirty="0">
                <a:solidFill>
                  <a:srgbClr val="000000"/>
                </a:solidFill>
                <a:latin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cs typeface="Times New Roman" panose="02020603050405020304" pitchFamily="18" charset="0"/>
              </a:rPr>
              <a:t>The book of Uzbek dictionary words in both </a:t>
            </a:r>
            <a:r>
              <a:rPr lang="en-US" sz="1400" b="1" dirty="0">
                <a:solidFill>
                  <a:srgbClr val="000000"/>
                </a:solidFill>
                <a:latin typeface="Times New Roman" panose="02020603050405020304" pitchFamily="18" charset="0"/>
                <a:cs typeface="Times New Roman" panose="02020603050405020304" pitchFamily="18" charset="0"/>
              </a:rPr>
              <a:t>Latin and Cyrillic scripts </a:t>
            </a:r>
            <a:r>
              <a:rPr lang="en-US" sz="1400" dirty="0">
                <a:solidFill>
                  <a:srgbClr val="000000"/>
                </a:solidFill>
                <a:latin typeface="Times New Roman" panose="02020603050405020304" pitchFamily="18" charset="0"/>
                <a:cs typeface="Times New Roman" panose="02020603050405020304" pitchFamily="18" charset="0"/>
              </a:rPr>
              <a:t>[</a:t>
            </a:r>
            <a:r>
              <a:rPr lang="en-US" sz="1400" dirty="0" err="1">
                <a:solidFill>
                  <a:srgbClr val="000000"/>
                </a:solidFill>
                <a:latin typeface="Times New Roman" panose="02020603050405020304" pitchFamily="18" charset="0"/>
                <a:cs typeface="Times New Roman" panose="02020603050405020304" pitchFamily="18" charset="0"/>
              </a:rPr>
              <a:t>Tog’ayev</a:t>
            </a:r>
            <a:r>
              <a:rPr lang="en-US" sz="1400" dirty="0">
                <a:solidFill>
                  <a:srgbClr val="000000"/>
                </a:solidFill>
                <a:latin typeface="Times New Roman" panose="02020603050405020304" pitchFamily="18" charset="0"/>
                <a:cs typeface="Times New Roman" panose="02020603050405020304" pitchFamily="18" charset="0"/>
              </a:rPr>
              <a:t> et al.(1999)], </a:t>
            </a:r>
            <a:r>
              <a:rPr lang="en-US" sz="1400" b="1" dirty="0">
                <a:solidFill>
                  <a:srgbClr val="000000"/>
                </a:solidFill>
                <a:latin typeface="Times New Roman" panose="02020603050405020304" pitchFamily="18" charset="0"/>
                <a:cs typeface="Times New Roman" panose="02020603050405020304" pitchFamily="18" charset="0"/>
              </a:rPr>
              <a:t>WordNet</a:t>
            </a:r>
            <a:r>
              <a:rPr lang="en-US" sz="1400" dirty="0">
                <a:solidFill>
                  <a:srgbClr val="000000"/>
                </a:solidFill>
                <a:latin typeface="Times New Roman" panose="02020603050405020304" pitchFamily="18" charset="0"/>
                <a:cs typeface="Times New Roman" panose="02020603050405020304" pitchFamily="18" charset="0"/>
              </a:rPr>
              <a:t> type </a:t>
            </a:r>
            <a:r>
              <a:rPr lang="en-US" sz="1400" dirty="0" err="1">
                <a:solidFill>
                  <a:srgbClr val="000000"/>
                </a:solidFill>
                <a:latin typeface="Times New Roman" panose="02020603050405020304" pitchFamily="18" charset="0"/>
                <a:cs typeface="Times New Roman" panose="02020603050405020304" pitchFamily="18" charset="0"/>
              </a:rPr>
              <a:t>synsets</a:t>
            </a:r>
            <a:r>
              <a:rPr lang="en-US" sz="1400" dirty="0">
                <a:solidFill>
                  <a:srgbClr val="000000"/>
                </a:solidFill>
                <a:latin typeface="Times New Roman" panose="02020603050405020304" pitchFamily="18" charset="0"/>
                <a:cs typeface="Times New Roman" panose="02020603050405020304" pitchFamily="18" charset="0"/>
              </a:rPr>
              <a:t> data [Agostini et al.(2021)], and </a:t>
            </a:r>
            <a:r>
              <a:rPr lang="en-US" sz="1400" b="1" dirty="0">
                <a:solidFill>
                  <a:srgbClr val="000000"/>
                </a:solidFill>
                <a:latin typeface="Times New Roman" panose="02020603050405020304" pitchFamily="18" charset="0"/>
                <a:cs typeface="Times New Roman" panose="02020603050405020304" pitchFamily="18" charset="0"/>
              </a:rPr>
              <a:t>WordNet</a:t>
            </a:r>
            <a:r>
              <a:rPr lang="en-US" sz="1400" dirty="0">
                <a:solidFill>
                  <a:srgbClr val="000000"/>
                </a:solidFill>
                <a:latin typeface="Times New Roman" panose="02020603050405020304" pitchFamily="18" charset="0"/>
                <a:cs typeface="Times New Roman" panose="02020603050405020304" pitchFamily="18" charset="0"/>
              </a:rPr>
              <a:t> type thesaurus datasets [</a:t>
            </a:r>
            <a:r>
              <a:rPr lang="en-US" sz="1400" dirty="0" err="1">
                <a:solidFill>
                  <a:srgbClr val="000000"/>
                </a:solidFill>
                <a:latin typeface="Times New Roman" panose="02020603050405020304" pitchFamily="18" charset="0"/>
                <a:cs typeface="Times New Roman" panose="02020603050405020304" pitchFamily="18" charset="0"/>
              </a:rPr>
              <a:t>Aripov</a:t>
            </a:r>
            <a:r>
              <a:rPr lang="en-US" sz="1400" dirty="0">
                <a:solidFill>
                  <a:srgbClr val="000000"/>
                </a:solidFill>
                <a:latin typeface="Times New Roman" panose="02020603050405020304" pitchFamily="18" charset="0"/>
                <a:cs typeface="Times New Roman" panose="02020603050405020304" pitchFamily="18" charset="0"/>
              </a:rPr>
              <a:t>(2018)]. Automatic detection of </a:t>
            </a:r>
            <a:r>
              <a:rPr lang="en-US" sz="1400" b="1" dirty="0" err="1">
                <a:solidFill>
                  <a:srgbClr val="000000"/>
                </a:solidFill>
                <a:latin typeface="Times New Roman" panose="02020603050405020304" pitchFamily="18" charset="0"/>
                <a:cs typeface="Times New Roman" panose="02020603050405020304" pitchFamily="18" charset="0"/>
              </a:rPr>
              <a:t>stopwords</a:t>
            </a:r>
            <a:r>
              <a:rPr lang="en-US" sz="1400" dirty="0">
                <a:solidFill>
                  <a:srgbClr val="000000"/>
                </a:solidFill>
                <a:latin typeface="Times New Roman" panose="02020603050405020304" pitchFamily="18" charset="0"/>
                <a:cs typeface="Times New Roman" panose="02020603050405020304" pitchFamily="18" charset="0"/>
              </a:rPr>
              <a:t> in Uzbek has been proposed by </a:t>
            </a:r>
            <a:r>
              <a:rPr lang="en-US" sz="1400" dirty="0" err="1">
                <a:solidFill>
                  <a:srgbClr val="000000"/>
                </a:solidFill>
                <a:latin typeface="Times New Roman" panose="02020603050405020304" pitchFamily="18" charset="0"/>
                <a:cs typeface="Times New Roman" panose="02020603050405020304" pitchFamily="18" charset="0"/>
              </a:rPr>
              <a:t>Madatov</a:t>
            </a:r>
            <a:r>
              <a:rPr lang="en-US" sz="1400" dirty="0">
                <a:solidFill>
                  <a:srgbClr val="000000"/>
                </a:solidFill>
                <a:latin typeface="Times New Roman" panose="02020603050405020304" pitchFamily="18" charset="0"/>
                <a:cs typeface="Times New Roman" panose="02020603050405020304" pitchFamily="18" charset="0"/>
              </a:rPr>
              <a:t> et. al. [</a:t>
            </a:r>
            <a:r>
              <a:rPr lang="en-US" sz="1400" dirty="0" err="1">
                <a:solidFill>
                  <a:srgbClr val="000000"/>
                </a:solidFill>
                <a:latin typeface="Times New Roman" panose="02020603050405020304" pitchFamily="18" charset="0"/>
                <a:cs typeface="Times New Roman" panose="02020603050405020304" pitchFamily="18" charset="0"/>
              </a:rPr>
              <a:t>Madatov</a:t>
            </a:r>
            <a:r>
              <a:rPr lang="en-US" sz="1400" dirty="0">
                <a:solidFill>
                  <a:srgbClr val="000000"/>
                </a:solidFill>
                <a:latin typeface="Times New Roman" panose="02020603050405020304" pitchFamily="18" charset="0"/>
                <a:cs typeface="Times New Roman" panose="02020603050405020304" pitchFamily="18" charset="0"/>
              </a:rPr>
              <a:t> et al.(2022)].</a:t>
            </a:r>
            <a:endParaRPr lang="en-GB" sz="1400" b="1" dirty="0">
              <a:solidFill>
                <a:srgbClr val="2B3E51"/>
              </a:solidFill>
              <a:latin typeface="Times New Roman" panose="02020603050405020304" pitchFamily="18" charset="0"/>
              <a:cs typeface="Times New Roman" panose="02020603050405020304" pitchFamily="18" charset="0"/>
            </a:endParaRPr>
          </a:p>
          <a:p>
            <a:pPr marL="114300" indent="0" algn="just">
              <a:lnSpc>
                <a:spcPct val="110000"/>
              </a:lnSpc>
              <a:spcBef>
                <a:spcPts val="0"/>
              </a:spcBef>
              <a:spcAft>
                <a:spcPts val="300"/>
              </a:spcAft>
              <a:buFont typeface="Arial" panose="020B0604020202020204" pitchFamily="34" charset="0"/>
              <a:buNone/>
            </a:pPr>
            <a:r>
              <a:rPr lang="en-GB" sz="1400" b="1" dirty="0">
                <a:solidFill>
                  <a:srgbClr val="000000"/>
                </a:solidFill>
                <a:latin typeface="Times New Roman" panose="02020603050405020304" pitchFamily="18" charset="0"/>
                <a:cs typeface="Times New Roman" panose="02020603050405020304" pitchFamily="18" charset="0"/>
              </a:rPr>
              <a:t>* Language identification</a:t>
            </a:r>
            <a:r>
              <a:rPr lang="en-GB" sz="1400" dirty="0">
                <a:solidFill>
                  <a:srgbClr val="000000"/>
                </a:solidFill>
                <a:latin typeface="Times New Roman" panose="02020603050405020304" pitchFamily="18" charset="0"/>
                <a:cs typeface="Times New Roman" panose="02020603050405020304" pitchFamily="18" charset="0"/>
              </a:rPr>
              <a:t>, and </a:t>
            </a:r>
            <a:r>
              <a:rPr lang="en-GB" sz="1400" b="1" dirty="0">
                <a:solidFill>
                  <a:srgbClr val="000000"/>
                </a:solidFill>
                <a:latin typeface="Times New Roman" panose="02020603050405020304" pitchFamily="18" charset="0"/>
                <a:cs typeface="Times New Roman" panose="02020603050405020304" pitchFamily="18" charset="0"/>
              </a:rPr>
              <a:t>Tokenization - </a:t>
            </a:r>
            <a:r>
              <a:rPr lang="en-GB" sz="1400" dirty="0">
                <a:solidFill>
                  <a:srgbClr val="000000"/>
                </a:solidFill>
                <a:latin typeface="Times New Roman" panose="02020603050405020304" pitchFamily="18" charset="0"/>
                <a:cs typeface="Times New Roman" panose="02020603050405020304" pitchFamily="18" charset="0"/>
              </a:rPr>
              <a:t>(both sentence-level and word-level) are general tasks that, once done, can easily include the majority of languages at once. Moreover, [</a:t>
            </a:r>
            <a:r>
              <a:rPr lang="en-GB" sz="1400" dirty="0" err="1">
                <a:solidFill>
                  <a:srgbClr val="000000"/>
                </a:solidFill>
                <a:latin typeface="Times New Roman" panose="02020603050405020304" pitchFamily="18" charset="0"/>
                <a:cs typeface="Times New Roman" panose="02020603050405020304" pitchFamily="18" charset="0"/>
              </a:rPr>
              <a:t>Bakaev</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Ilkhom</a:t>
            </a:r>
            <a:r>
              <a:rPr lang="en-GB" sz="1400" dirty="0">
                <a:solidFill>
                  <a:srgbClr val="000000"/>
                </a:solidFill>
                <a:latin typeface="Times New Roman" panose="02020603050405020304" pitchFamily="18" charset="0"/>
                <a:cs typeface="Times New Roman" panose="02020603050405020304" pitchFamily="18" charset="0"/>
              </a:rPr>
              <a:t>. (2021). Tokenization task]</a:t>
            </a:r>
          </a:p>
          <a:p>
            <a:pPr marL="114300" indent="0" algn="just">
              <a:lnSpc>
                <a:spcPct val="110000"/>
              </a:lnSpc>
              <a:spcBef>
                <a:spcPts val="0"/>
              </a:spcBef>
              <a:spcAft>
                <a:spcPts val="300"/>
              </a:spcAft>
              <a:buFont typeface="Arial" panose="020B0604020202020204" pitchFamily="34" charset="0"/>
              <a:buNone/>
            </a:pPr>
            <a:r>
              <a:rPr lang="en-GB" sz="1400" b="1" dirty="0">
                <a:solidFill>
                  <a:srgbClr val="000000"/>
                </a:solidFill>
                <a:latin typeface="Times New Roman" panose="02020603050405020304" pitchFamily="18" charset="0"/>
                <a:cs typeface="Times New Roman" panose="02020603050405020304" pitchFamily="18" charset="0"/>
              </a:rPr>
              <a:t>* Written scripts and machine transliteration - </a:t>
            </a:r>
            <a:r>
              <a:rPr lang="en-GB" sz="1400" dirty="0">
                <a:solidFill>
                  <a:srgbClr val="000000"/>
                </a:solidFill>
                <a:latin typeface="Times New Roman" panose="02020603050405020304" pitchFamily="18" charset="0"/>
                <a:cs typeface="Times New Roman" panose="02020603050405020304" pitchFamily="18" charset="0"/>
              </a:rPr>
              <a:t>[Mansurov and Mansurov(2021a)] propose a tool based on decision tree to transliterate between Cyrillic and Latin scripts. Recent work from [</a:t>
            </a:r>
            <a:r>
              <a:rPr lang="en-GB" sz="1400" dirty="0" err="1">
                <a:solidFill>
                  <a:srgbClr val="000000"/>
                </a:solidFill>
                <a:latin typeface="Times New Roman" panose="02020603050405020304" pitchFamily="18" charset="0"/>
                <a:cs typeface="Times New Roman" panose="02020603050405020304" pitchFamily="18" charset="0"/>
              </a:rPr>
              <a:t>Salaev</a:t>
            </a:r>
            <a:r>
              <a:rPr lang="en-GB" sz="1400" dirty="0">
                <a:solidFill>
                  <a:srgbClr val="000000"/>
                </a:solidFill>
                <a:latin typeface="Times New Roman" panose="02020603050405020304" pitchFamily="18" charset="0"/>
                <a:cs typeface="Times New Roman" panose="02020603050405020304" pitchFamily="18" charset="0"/>
              </a:rPr>
              <a:t> et al.(2022a), </a:t>
            </a:r>
            <a:r>
              <a:rPr lang="en-GB" sz="1400" dirty="0" err="1">
                <a:solidFill>
                  <a:srgbClr val="000000"/>
                </a:solidFill>
                <a:latin typeface="Times New Roman" panose="02020603050405020304" pitchFamily="18" charset="0"/>
                <a:cs typeface="Times New Roman" panose="02020603050405020304" pitchFamily="18" charset="0"/>
              </a:rPr>
              <a:t>Kuriyozov</a:t>
            </a:r>
            <a:r>
              <a:rPr lang="en-GB" sz="1400" dirty="0">
                <a:solidFill>
                  <a:srgbClr val="000000"/>
                </a:solidFill>
                <a:latin typeface="Times New Roman" panose="02020603050405020304" pitchFamily="18" charset="0"/>
                <a:cs typeface="Times New Roman" panose="02020603050405020304" pitchFamily="18" charset="0"/>
              </a:rPr>
              <a:t>, and G ́</a:t>
            </a:r>
            <a:r>
              <a:rPr lang="en-GB" sz="1400" dirty="0" err="1">
                <a:solidFill>
                  <a:srgbClr val="000000"/>
                </a:solidFill>
                <a:latin typeface="Times New Roman" panose="02020603050405020304" pitchFamily="18" charset="0"/>
                <a:cs typeface="Times New Roman" panose="02020603050405020304" pitchFamily="18" charset="0"/>
              </a:rPr>
              <a:t>omez-Rodr</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ıguez</a:t>
            </a:r>
            <a:r>
              <a:rPr lang="en-GB" sz="1400" dirty="0">
                <a:solidFill>
                  <a:srgbClr val="000000"/>
                </a:solidFill>
                <a:latin typeface="Times New Roman" panose="02020603050405020304" pitchFamily="18" charset="0"/>
                <a:cs typeface="Times New Roman" panose="02020603050405020304" pitchFamily="18" charset="0"/>
              </a:rPr>
              <a:t>] worked on machine transliteration.</a:t>
            </a:r>
          </a:p>
          <a:p>
            <a:pPr marL="114300" indent="0" algn="just">
              <a:lnSpc>
                <a:spcPct val="110000"/>
              </a:lnSpc>
              <a:spcBef>
                <a:spcPts val="0"/>
              </a:spcBef>
              <a:spcAft>
                <a:spcPts val="300"/>
              </a:spcAft>
              <a:buFont typeface="Arial" panose="020B0604020202020204" pitchFamily="34" charset="0"/>
              <a:buNone/>
            </a:pPr>
            <a:r>
              <a:rPr lang="en-US" sz="1400" b="1" dirty="0">
                <a:solidFill>
                  <a:srgbClr val="000000"/>
                </a:solidFill>
                <a:latin typeface="Times New Roman" panose="02020603050405020304" pitchFamily="18" charset="0"/>
                <a:cs typeface="Times New Roman" panose="02020603050405020304" pitchFamily="18" charset="0"/>
              </a:rPr>
              <a:t>* Morphological Analysis(MA). </a:t>
            </a:r>
            <a:r>
              <a:rPr lang="en-GB" sz="1400" dirty="0">
                <a:solidFill>
                  <a:srgbClr val="000000"/>
                </a:solidFill>
                <a:latin typeface="Times New Roman" panose="02020603050405020304" pitchFamily="18" charset="0"/>
                <a:cs typeface="Times New Roman" panose="02020603050405020304" pitchFamily="18" charset="0"/>
              </a:rPr>
              <a:t>The first works on Uzbek morphological </a:t>
            </a:r>
            <a:r>
              <a:rPr lang="en-GB" sz="1400" dirty="0" err="1">
                <a:solidFill>
                  <a:srgbClr val="000000"/>
                </a:solidFill>
                <a:latin typeface="Times New Roman" panose="02020603050405020304" pitchFamily="18" charset="0"/>
                <a:cs typeface="Times New Roman" panose="02020603050405020304" pitchFamily="18" charset="0"/>
              </a:rPr>
              <a:t>analyzers</a:t>
            </a:r>
            <a:r>
              <a:rPr lang="en-GB" sz="1400" dirty="0">
                <a:solidFill>
                  <a:srgbClr val="000000"/>
                </a:solidFill>
                <a:latin typeface="Times New Roman" panose="02020603050405020304" pitchFamily="18" charset="0"/>
                <a:cs typeface="Times New Roman" panose="02020603050405020304" pitchFamily="18" charset="0"/>
              </a:rPr>
              <a:t> was done using the </a:t>
            </a:r>
            <a:r>
              <a:rPr lang="en-GB" sz="1400" b="1" dirty="0">
                <a:solidFill>
                  <a:srgbClr val="000000"/>
                </a:solidFill>
                <a:latin typeface="Times New Roman" panose="02020603050405020304" pitchFamily="18" charset="0"/>
                <a:cs typeface="Times New Roman" panose="02020603050405020304" pitchFamily="18" charset="0"/>
              </a:rPr>
              <a:t>rule-based method</a:t>
            </a:r>
            <a:r>
              <a:rPr lang="en-US" sz="1400" dirty="0">
                <a:solidFill>
                  <a:srgbClr val="000000"/>
                </a:solidFill>
                <a:latin typeface="Times New Roman" panose="02020603050405020304" pitchFamily="18" charset="0"/>
                <a:cs typeface="Times New Roman" panose="02020603050405020304" pitchFamily="18" charset="0"/>
              </a:rPr>
              <a:t>[</a:t>
            </a:r>
            <a:r>
              <a:rPr lang="en-US" sz="1400" dirty="0" err="1">
                <a:solidFill>
                  <a:srgbClr val="000000"/>
                </a:solidFill>
                <a:latin typeface="Times New Roman" panose="02020603050405020304" pitchFamily="18" charset="0"/>
                <a:cs typeface="Times New Roman" panose="02020603050405020304" pitchFamily="18" charset="0"/>
              </a:rPr>
              <a:t>Matlatipov</a:t>
            </a:r>
            <a:r>
              <a:rPr lang="en-US" sz="1400" dirty="0">
                <a:solidFill>
                  <a:srgbClr val="000000"/>
                </a:solidFill>
                <a:latin typeface="Times New Roman" panose="02020603050405020304" pitchFamily="18" charset="0"/>
                <a:cs typeface="Times New Roman" panose="02020603050405020304" pitchFamily="18" charset="0"/>
              </a:rPr>
              <a:t> and </a:t>
            </a:r>
            <a:r>
              <a:rPr lang="en-US" sz="1400" dirty="0" err="1">
                <a:solidFill>
                  <a:srgbClr val="000000"/>
                </a:solidFill>
                <a:latin typeface="Times New Roman" panose="02020603050405020304" pitchFamily="18" charset="0"/>
                <a:cs typeface="Times New Roman" panose="02020603050405020304" pitchFamily="18" charset="0"/>
              </a:rPr>
              <a:t>Vetulani</a:t>
            </a:r>
            <a:r>
              <a:rPr lang="en-US" sz="1400" dirty="0">
                <a:solidFill>
                  <a:srgbClr val="000000"/>
                </a:solidFill>
                <a:latin typeface="Times New Roman" panose="02020603050405020304" pitchFamily="18" charset="0"/>
                <a:cs typeface="Times New Roman" panose="02020603050405020304" pitchFamily="18" charset="0"/>
              </a:rPr>
              <a:t>(2009)]. </a:t>
            </a:r>
            <a:r>
              <a:rPr lang="en-GB" sz="1400" dirty="0">
                <a:solidFill>
                  <a:srgbClr val="000000"/>
                </a:solidFill>
                <a:latin typeface="Times New Roman" panose="02020603050405020304" pitchFamily="18" charset="0"/>
                <a:cs typeface="Times New Roman" panose="02020603050405020304" pitchFamily="18" charset="0"/>
              </a:rPr>
              <a:t>The </a:t>
            </a:r>
            <a:r>
              <a:rPr lang="en-GB" sz="1400" b="1" dirty="0" err="1">
                <a:solidFill>
                  <a:srgbClr val="000000"/>
                </a:solidFill>
                <a:latin typeface="Times New Roman" panose="02020603050405020304" pitchFamily="18" charset="0"/>
                <a:cs typeface="Times New Roman" panose="02020603050405020304" pitchFamily="18" charset="0"/>
              </a:rPr>
              <a:t>Apertium-Uzb</a:t>
            </a:r>
            <a:r>
              <a:rPr lang="en-GB" sz="1400" dirty="0">
                <a:solidFill>
                  <a:srgbClr val="000000"/>
                </a:solidFill>
                <a:latin typeface="Times New Roman" panose="02020603050405020304" pitchFamily="18" charset="0"/>
                <a:cs typeface="Times New Roman" panose="02020603050405020304" pitchFamily="18" charset="0"/>
              </a:rPr>
              <a:t> monolingual package also has the biggest available annotated wordlist for Uzbek. [</a:t>
            </a:r>
            <a:r>
              <a:rPr lang="en-GB" sz="1400" dirty="0" err="1">
                <a:solidFill>
                  <a:srgbClr val="000000"/>
                </a:solidFill>
                <a:latin typeface="Times New Roman" panose="02020603050405020304" pitchFamily="18" charset="0"/>
                <a:cs typeface="Times New Roman" panose="02020603050405020304" pitchFamily="18" charset="0"/>
              </a:rPr>
              <a:t>Nilufar</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Abdurakhmonova</a:t>
            </a:r>
            <a:r>
              <a:rPr lang="en-GB" sz="1400" dirty="0">
                <a:solidFill>
                  <a:srgbClr val="000000"/>
                </a:solidFill>
                <a:latin typeface="Times New Roman" panose="02020603050405020304" pitchFamily="18" charset="0"/>
                <a:cs typeface="Times New Roman" panose="02020603050405020304" pitchFamily="18" charset="0"/>
              </a:rPr>
              <a:t> &amp; </a:t>
            </a:r>
            <a:r>
              <a:rPr lang="en-GB" sz="1400" dirty="0" err="1">
                <a:solidFill>
                  <a:srgbClr val="000000"/>
                </a:solidFill>
                <a:latin typeface="Times New Roman" panose="02020603050405020304" pitchFamily="18" charset="0"/>
                <a:cs typeface="Times New Roman" panose="02020603050405020304" pitchFamily="18" charset="0"/>
              </a:rPr>
              <a:t>Tuliyev</a:t>
            </a:r>
            <a:r>
              <a:rPr lang="en-GB" sz="1400" dirty="0">
                <a:solidFill>
                  <a:srgbClr val="000000"/>
                </a:solidFill>
                <a:latin typeface="Times New Roman" panose="02020603050405020304" pitchFamily="18" charset="0"/>
                <a:cs typeface="Times New Roman" panose="02020603050405020304" pitchFamily="18" charset="0"/>
              </a:rPr>
              <a:t> have paper on FST based MA.]</a:t>
            </a:r>
          </a:p>
          <a:p>
            <a:pPr marL="114300" indent="0" algn="just">
              <a:lnSpc>
                <a:spcPct val="110000"/>
              </a:lnSpc>
              <a:spcBef>
                <a:spcPts val="0"/>
              </a:spcBef>
              <a:spcAft>
                <a:spcPts val="300"/>
              </a:spcAft>
              <a:buFont typeface="Arial" panose="020B0604020202020204" pitchFamily="34" charset="0"/>
              <a:buNone/>
            </a:pPr>
            <a:r>
              <a:rPr lang="en-US" sz="1400" b="1" dirty="0">
                <a:solidFill>
                  <a:srgbClr val="000000"/>
                </a:solidFill>
                <a:latin typeface="Times New Roman" panose="02020603050405020304" pitchFamily="18" charset="0"/>
                <a:cs typeface="Times New Roman" panose="02020603050405020304" pitchFamily="18" charset="0"/>
              </a:rPr>
              <a:t>* Text Classification. </a:t>
            </a:r>
            <a:r>
              <a:rPr lang="en-US" sz="1400" dirty="0">
                <a:solidFill>
                  <a:srgbClr val="000000"/>
                </a:solidFill>
                <a:latin typeface="Times New Roman" panose="02020603050405020304" pitchFamily="18" charset="0"/>
                <a:cs typeface="Times New Roman" panose="02020603050405020304" pitchFamily="18" charset="0"/>
              </a:rPr>
              <a:t>[</a:t>
            </a:r>
            <a:r>
              <a:rPr lang="en-US" sz="1400" dirty="0" err="1">
                <a:solidFill>
                  <a:srgbClr val="000000"/>
                </a:solidFill>
                <a:latin typeface="Times New Roman" panose="02020603050405020304" pitchFamily="18" charset="0"/>
                <a:cs typeface="Times New Roman" panose="02020603050405020304" pitchFamily="18" charset="0"/>
              </a:rPr>
              <a:t>Ignatev</a:t>
            </a:r>
            <a:r>
              <a:rPr lang="en-US" sz="1400" dirty="0">
                <a:solidFill>
                  <a:srgbClr val="000000"/>
                </a:solidFill>
                <a:latin typeface="Times New Roman" panose="02020603050405020304" pitchFamily="18" charset="0"/>
                <a:cs typeface="Times New Roman" panose="02020603050405020304" pitchFamily="18" charset="0"/>
              </a:rPr>
              <a:t> N.A., </a:t>
            </a:r>
            <a:r>
              <a:rPr lang="en-US" sz="1400" dirty="0" err="1">
                <a:solidFill>
                  <a:srgbClr val="000000"/>
                </a:solidFill>
                <a:latin typeface="Times New Roman" panose="02020603050405020304" pitchFamily="18" charset="0"/>
                <a:cs typeface="Times New Roman" panose="02020603050405020304" pitchFamily="18" charset="0"/>
              </a:rPr>
              <a:t>Tuliyev</a:t>
            </a:r>
            <a:r>
              <a:rPr lang="en-US" sz="1400" dirty="0">
                <a:solidFill>
                  <a:srgbClr val="000000"/>
                </a:solidFill>
                <a:latin typeface="Times New Roman" panose="02020603050405020304" pitchFamily="18" charset="0"/>
                <a:cs typeface="Times New Roman" panose="02020603050405020304" pitchFamily="18" charset="0"/>
              </a:rPr>
              <a:t> U.] worked on creating patterns from </a:t>
            </a:r>
            <a:r>
              <a:rPr lang="en-US" sz="1400" dirty="0" err="1">
                <a:solidFill>
                  <a:srgbClr val="000000"/>
                </a:solidFill>
                <a:latin typeface="Times New Roman" panose="02020603050405020304" pitchFamily="18" charset="0"/>
                <a:cs typeface="Times New Roman" panose="02020603050405020304" pitchFamily="18" charset="0"/>
              </a:rPr>
              <a:t>NLWords</a:t>
            </a:r>
            <a:r>
              <a:rPr lang="en-US" sz="1400" dirty="0">
                <a:solidFill>
                  <a:srgbClr val="000000"/>
                </a:solidFill>
                <a:latin typeface="Times New Roman" panose="02020603050405020304" pitchFamily="18" charset="0"/>
                <a:cs typeface="Times New Roman" panose="02020603050405020304" pitchFamily="18" charset="0"/>
              </a:rPr>
              <a:t> based on text(document).</a:t>
            </a:r>
            <a:endParaRPr lang="en-US" sz="1400" b="1" dirty="0">
              <a:solidFill>
                <a:srgbClr val="000000"/>
              </a:solidFill>
              <a:latin typeface="Times New Roman" panose="02020603050405020304" pitchFamily="18" charset="0"/>
              <a:cs typeface="Times New Roman" panose="02020603050405020304" pitchFamily="18" charset="0"/>
            </a:endParaRPr>
          </a:p>
          <a:p>
            <a:pPr marL="114300" indent="0" algn="just">
              <a:lnSpc>
                <a:spcPct val="110000"/>
              </a:lnSpc>
              <a:spcBef>
                <a:spcPts val="0"/>
              </a:spcBef>
              <a:spcAft>
                <a:spcPts val="300"/>
              </a:spcAft>
              <a:buNone/>
            </a:pPr>
            <a:r>
              <a:rPr lang="en-US" sz="1400" b="1" dirty="0">
                <a:solidFill>
                  <a:srgbClr val="000000"/>
                </a:solidFill>
                <a:latin typeface="Times New Roman" panose="02020603050405020304" pitchFamily="18" charset="0"/>
                <a:cs typeface="Times New Roman" panose="02020603050405020304" pitchFamily="18" charset="0"/>
              </a:rPr>
              <a:t>* Machine Translation: </a:t>
            </a:r>
            <a:r>
              <a:rPr lang="en-US" sz="1400" dirty="0">
                <a:solidFill>
                  <a:srgbClr val="000000"/>
                </a:solidFill>
                <a:latin typeface="Times New Roman" panose="02020603050405020304" pitchFamily="18" charset="0"/>
                <a:cs typeface="Times New Roman" panose="02020603050405020304" pitchFamily="18" charset="0"/>
              </a:rPr>
              <a:t>[</a:t>
            </a:r>
            <a:r>
              <a:rPr lang="en-US" sz="1400" dirty="0" err="1">
                <a:solidFill>
                  <a:srgbClr val="000000"/>
                </a:solidFill>
                <a:latin typeface="Times New Roman" panose="02020603050405020304" pitchFamily="18" charset="0"/>
                <a:cs typeface="Times New Roman" panose="02020603050405020304" pitchFamily="18" charset="0"/>
              </a:rPr>
              <a:t>Aripov</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Khakimov</a:t>
            </a:r>
            <a:r>
              <a:rPr lang="en-US" sz="1400" dirty="0">
                <a:solidFill>
                  <a:srgbClr val="000000"/>
                </a:solidFill>
                <a:latin typeface="Times New Roman" panose="02020603050405020304" pitchFamily="18" charset="0"/>
                <a:cs typeface="Times New Roman" panose="02020603050405020304" pitchFamily="18" charset="0"/>
              </a:rPr>
              <a:t> M., </a:t>
            </a:r>
            <a:r>
              <a:rPr lang="en-US" sz="1400" dirty="0" err="1">
                <a:solidFill>
                  <a:srgbClr val="000000"/>
                </a:solidFill>
                <a:latin typeface="Times New Roman" panose="02020603050405020304" pitchFamily="18" charset="0"/>
                <a:cs typeface="Times New Roman" panose="02020603050405020304" pitchFamily="18" charset="0"/>
              </a:rPr>
              <a:t>Matlatipov</a:t>
            </a:r>
            <a:r>
              <a:rPr lang="en-US" sz="1400" dirty="0">
                <a:solidFill>
                  <a:srgbClr val="000000"/>
                </a:solidFill>
                <a:latin typeface="Times New Roman" panose="02020603050405020304" pitchFamily="18" charset="0"/>
                <a:cs typeface="Times New Roman" panose="02020603050405020304" pitchFamily="18" charset="0"/>
              </a:rPr>
              <a:t> S.,, </a:t>
            </a:r>
            <a:r>
              <a:rPr lang="en-US" sz="1400" dirty="0" err="1">
                <a:solidFill>
                  <a:srgbClr val="000000"/>
                </a:solidFill>
                <a:latin typeface="Times New Roman" panose="02020603050405020304" pitchFamily="18" charset="0"/>
                <a:cs typeface="Times New Roman" panose="02020603050405020304" pitchFamily="18" charset="0"/>
              </a:rPr>
              <a:t>Abdurakhmonova</a:t>
            </a:r>
            <a:r>
              <a:rPr lang="en-US" sz="1400" dirty="0">
                <a:solidFill>
                  <a:srgbClr val="000000"/>
                </a:solidFill>
                <a:latin typeface="Times New Roman" panose="02020603050405020304" pitchFamily="18" charset="0"/>
                <a:cs typeface="Times New Roman" panose="02020603050405020304" pitchFamily="18" charset="0"/>
              </a:rPr>
              <a:t> N., </a:t>
            </a:r>
            <a:r>
              <a:rPr lang="en-US" sz="1400" dirty="0" err="1">
                <a:solidFill>
                  <a:srgbClr val="000000"/>
                </a:solidFill>
                <a:latin typeface="Times New Roman" panose="02020603050405020304" pitchFamily="18" charset="0"/>
                <a:cs typeface="Times New Roman" panose="02020603050405020304" pitchFamily="18" charset="0"/>
              </a:rPr>
              <a:t>Allaberdiyev</a:t>
            </a:r>
            <a:r>
              <a:rPr lang="en-US" sz="1400" dirty="0">
                <a:solidFill>
                  <a:srgbClr val="000000"/>
                </a:solidFill>
                <a:latin typeface="Times New Roman" panose="02020603050405020304" pitchFamily="18" charset="0"/>
                <a:cs typeface="Times New Roman" panose="02020603050405020304" pitchFamily="18" charset="0"/>
              </a:rPr>
              <a:t> B., </a:t>
            </a:r>
            <a:r>
              <a:rPr lang="en-US" sz="1400" dirty="0" err="1">
                <a:solidFill>
                  <a:srgbClr val="000000"/>
                </a:solidFill>
                <a:latin typeface="Times New Roman" panose="02020603050405020304" pitchFamily="18" charset="0"/>
                <a:cs typeface="Times New Roman" panose="02020603050405020304" pitchFamily="18" charset="0"/>
              </a:rPr>
              <a:t>Altynbek</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Sharipbay</a:t>
            </a:r>
            <a:r>
              <a:rPr lang="en-US" sz="1400" dirty="0">
                <a:solidFill>
                  <a:srgbClr val="000000"/>
                </a:solidFill>
                <a:latin typeface="Times New Roman" panose="02020603050405020304" pitchFamily="18" charset="0"/>
                <a:cs typeface="Times New Roman" panose="02020603050405020304" pitchFamily="18" charset="0"/>
              </a:rPr>
              <a:t>]</a:t>
            </a:r>
          </a:p>
          <a:p>
            <a:pPr marL="114300" indent="0" algn="just">
              <a:lnSpc>
                <a:spcPct val="110000"/>
              </a:lnSpc>
              <a:spcBef>
                <a:spcPts val="0"/>
              </a:spcBef>
              <a:spcAft>
                <a:spcPts val="300"/>
              </a:spcAft>
              <a:buNone/>
            </a:pPr>
            <a:r>
              <a:rPr lang="en-US" sz="1400" dirty="0">
                <a:solidFill>
                  <a:srgbClr val="000000"/>
                </a:solidFill>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ea typeface="Calibri" panose="020F0502020204030204" pitchFamily="34" charset="0"/>
                <a:cs typeface="Times New Roman" panose="02020603050405020304" pitchFamily="18" charset="0"/>
              </a:rPr>
              <a:t>Sentiment Analysis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Aripov</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Mersaod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Matlatipov Sanatbek,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Kuriyozov</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Elmurod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Rabbimov</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Ilyos</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Kobilov</a:t>
            </a:r>
            <a:r>
              <a:rPr lang="en-US" sz="1400" dirty="0">
                <a:solidFill>
                  <a:srgbClr val="000000"/>
                </a:solidFill>
                <a:latin typeface="Times New Roman" panose="02020603050405020304" pitchFamily="18" charset="0"/>
                <a:cs typeface="Times New Roman" panose="02020603050405020304" pitchFamily="18" charset="0"/>
              </a:rPr>
              <a:t> Sami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114300" indent="0" algn="just">
              <a:lnSpc>
                <a:spcPct val="110000"/>
              </a:lnSpc>
              <a:spcBef>
                <a:spcPts val="0"/>
              </a:spcBef>
              <a:spcAft>
                <a:spcPts val="300"/>
              </a:spcAft>
              <a:buNone/>
            </a:pP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NO ABSA resource for Uzbek language</a:t>
            </a:r>
            <a:endPar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1445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1755609"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Purpose</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1"/>
                </a:solidFill>
                <a:latin typeface="CMU Bright" panose="02000603000000000000" pitchFamily="2" charset="0"/>
              </a:rPr>
              <a:t>Purpose              </a:t>
            </a:r>
            <a:r>
              <a:rPr lang="en-US" sz="1350" b="1" dirty="0">
                <a:solidFill>
                  <a:schemeClr val="bg2">
                    <a:lumMod val="75000"/>
                  </a:schemeClr>
                </a:solidFill>
                <a:latin typeface="CMU Bright" panose="02000603000000000000" pitchFamily="2" charset="0"/>
              </a:rPr>
              <a:t>Shared tasks &amp; Annotation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sp>
        <p:nvSpPr>
          <p:cNvPr id="12" name="Text Placeholder 2">
            <a:extLst>
              <a:ext uri="{FF2B5EF4-FFF2-40B4-BE49-F238E27FC236}">
                <a16:creationId xmlns:a16="http://schemas.microsoft.com/office/drawing/2014/main" id="{06EA03F9-7397-4B90-A4B0-E1B0D4998800}"/>
              </a:ext>
            </a:extLst>
          </p:cNvPr>
          <p:cNvSpPr>
            <a:spLocks noGrp="1"/>
          </p:cNvSpPr>
          <p:nvPr/>
        </p:nvSpPr>
        <p:spPr>
          <a:xfrm>
            <a:off x="329715" y="1399119"/>
            <a:ext cx="11450609" cy="405143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a:lnSpc>
                <a:spcPct val="100000"/>
              </a:lnSpc>
            </a:pPr>
            <a:r>
              <a:rPr lang="en-GB" dirty="0"/>
              <a:t>The first annotated dataset for aspect-based sentiment analysis in the Uzbek language comprises reviews sourced from the domain of Uzbek restaurants which was pre-processed as well as cleaned from our previous work</a:t>
            </a:r>
            <a:r>
              <a:rPr lang="en-GB" dirty="0">
                <a:hlinkClick r:id="rId3"/>
              </a:rPr>
              <a:t>(Matlatipov et al., 2022)</a:t>
            </a:r>
            <a:r>
              <a:rPr lang="en-GB" dirty="0"/>
              <a:t>. </a:t>
            </a:r>
          </a:p>
          <a:p>
            <a:pPr>
              <a:lnSpc>
                <a:spcPct val="100000"/>
              </a:lnSpc>
            </a:pPr>
            <a:endParaRPr lang="en-US" dirty="0"/>
          </a:p>
          <a:p>
            <a:pPr>
              <a:lnSpc>
                <a:spcPct val="100000"/>
              </a:lnSpc>
            </a:pPr>
            <a:r>
              <a:rPr lang="en-US" dirty="0"/>
              <a:t>Annotation guideline has been developed for annotators</a:t>
            </a:r>
          </a:p>
          <a:p>
            <a:pPr>
              <a:lnSpc>
                <a:spcPct val="150000"/>
              </a:lnSpc>
            </a:pPr>
            <a:endParaRPr lang="en-GB" dirty="0"/>
          </a:p>
          <a:p>
            <a:pPr>
              <a:lnSpc>
                <a:spcPct val="100000"/>
              </a:lnSpc>
            </a:pPr>
            <a:r>
              <a:rPr lang="en-GB" dirty="0"/>
              <a:t>Evaluated the dataset using inter-annotator agreement using Cohen’s Kappa, </a:t>
            </a:r>
            <a:r>
              <a:rPr lang="en-GB" dirty="0" err="1"/>
              <a:t>Krippendorff’s</a:t>
            </a:r>
            <a:r>
              <a:rPr lang="en-GB" dirty="0"/>
              <a:t> α as well as classification model, namely K-Nearest Neighbour (KNN).</a:t>
            </a:r>
            <a:endParaRPr lang="en-US" dirty="0"/>
          </a:p>
        </p:txBody>
      </p:sp>
      <p:sp>
        <p:nvSpPr>
          <p:cNvPr id="8" name="TextBox 7">
            <a:extLst>
              <a:ext uri="{FF2B5EF4-FFF2-40B4-BE49-F238E27FC236}">
                <a16:creationId xmlns:a16="http://schemas.microsoft.com/office/drawing/2014/main" id="{9A0390E2-1B11-1261-D8F3-B6A89E16A90D}"/>
              </a:ext>
            </a:extLst>
          </p:cNvPr>
          <p:cNvSpPr txBox="1"/>
          <p:nvPr/>
        </p:nvSpPr>
        <p:spPr>
          <a:xfrm>
            <a:off x="543415" y="5754423"/>
            <a:ext cx="11450609" cy="646331"/>
          </a:xfrm>
          <a:prstGeom prst="rect">
            <a:avLst/>
          </a:prstGeom>
          <a:noFill/>
        </p:spPr>
        <p:txBody>
          <a:bodyPr wrap="square">
            <a:spAutoFit/>
          </a:bodyPr>
          <a:lstStyle/>
          <a:p>
            <a:r>
              <a:rPr lang="en-US" b="0" i="0" dirty="0">
                <a:solidFill>
                  <a:srgbClr val="212529"/>
                </a:solidFill>
                <a:effectLst/>
                <a:highlight>
                  <a:srgbClr val="F8F9FA"/>
                </a:highlight>
                <a:latin typeface="SFMono-Regular"/>
              </a:rPr>
              <a:t>* The work inspired by this work [SemEval-2014 Task 4: Aspect Based Sentiment Analysis](https://aclanthology.org/S14-2004) (</a:t>
            </a:r>
            <a:r>
              <a:rPr lang="en-US" b="0" i="0" dirty="0" err="1">
                <a:solidFill>
                  <a:srgbClr val="212529"/>
                </a:solidFill>
                <a:effectLst/>
                <a:highlight>
                  <a:srgbClr val="F8F9FA"/>
                </a:highlight>
                <a:latin typeface="SFMono-Regular"/>
              </a:rPr>
              <a:t>Pontiki</a:t>
            </a:r>
            <a:r>
              <a:rPr lang="en-US" b="0" i="0" dirty="0">
                <a:solidFill>
                  <a:srgbClr val="212529"/>
                </a:solidFill>
                <a:effectLst/>
                <a:highlight>
                  <a:srgbClr val="F8F9FA"/>
                </a:highlight>
                <a:latin typeface="SFMono-Regular"/>
              </a:rPr>
              <a:t> et al., </a:t>
            </a:r>
            <a:r>
              <a:rPr lang="en-US" b="0" i="0" dirty="0" err="1">
                <a:solidFill>
                  <a:srgbClr val="212529"/>
                </a:solidFill>
                <a:effectLst/>
                <a:highlight>
                  <a:srgbClr val="F8F9FA"/>
                </a:highlight>
                <a:latin typeface="SFMono-Regular"/>
              </a:rPr>
              <a:t>SemEval</a:t>
            </a:r>
            <a:r>
              <a:rPr lang="en-US" b="0" i="0" dirty="0">
                <a:solidFill>
                  <a:srgbClr val="212529"/>
                </a:solidFill>
                <a:effectLst/>
                <a:highlight>
                  <a:srgbClr val="F8F9FA"/>
                </a:highlight>
                <a:latin typeface="SFMono-Regular"/>
              </a:rPr>
              <a:t> 2014)</a:t>
            </a:r>
            <a:endParaRPr lang="en-US" dirty="0"/>
          </a:p>
        </p:txBody>
      </p:sp>
      <p:pic>
        <p:nvPicPr>
          <p:cNvPr id="10" name="Picture 9">
            <a:extLst>
              <a:ext uri="{FF2B5EF4-FFF2-40B4-BE49-F238E27FC236}">
                <a16:creationId xmlns:a16="http://schemas.microsoft.com/office/drawing/2014/main" id="{E3D3D9E8-1010-E5E3-C6B0-965852ABA9BE}"/>
              </a:ext>
            </a:extLst>
          </p:cNvPr>
          <p:cNvPicPr>
            <a:picLocks noChangeAspect="1"/>
          </p:cNvPicPr>
          <p:nvPr/>
        </p:nvPicPr>
        <p:blipFill>
          <a:blip r:embed="rId4"/>
          <a:stretch>
            <a:fillRect/>
          </a:stretch>
        </p:blipFill>
        <p:spPr>
          <a:xfrm>
            <a:off x="7495954" y="3941985"/>
            <a:ext cx="3545980" cy="1677667"/>
          </a:xfrm>
          <a:prstGeom prst="rect">
            <a:avLst/>
          </a:prstGeom>
        </p:spPr>
      </p:pic>
    </p:spTree>
    <p:extLst>
      <p:ext uri="{BB962C8B-B14F-4D97-AF65-F5344CB8AC3E}">
        <p14:creationId xmlns:p14="http://schemas.microsoft.com/office/powerpoint/2010/main" val="372439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r>
              <a:rPr lang="en-GB" dirty="0">
                <a:latin typeface="CMU Bright" panose="02000603000000000000" pitchFamily="2" charset="0"/>
                <a:ea typeface="CMU Bright" panose="02000603000000000000" pitchFamily="2" charset="0"/>
                <a:cs typeface="CMU Bright" panose="02000603000000000000" pitchFamily="2" charset="0"/>
              </a:rPr>
              <a:t>UzABSA: Aspect-Based Sentiment Analysis for the Uzbek Language</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2630144"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Shared Tasks</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Shared tasks &amp; Annotation                 </a:t>
            </a:r>
            <a:r>
              <a:rPr lang="en-US" sz="1350" b="1" dirty="0">
                <a:solidFill>
                  <a:schemeClr val="bg2">
                    <a:lumMod val="75000"/>
                  </a:schemeClr>
                </a:solidFill>
                <a:latin typeface="CMU Bright" panose="02000603000000000000" pitchFamily="2" charset="0"/>
              </a:rPr>
              <a:t>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sp>
        <p:nvSpPr>
          <p:cNvPr id="12" name="Text Placeholder 2">
            <a:extLst>
              <a:ext uri="{FF2B5EF4-FFF2-40B4-BE49-F238E27FC236}">
                <a16:creationId xmlns:a16="http://schemas.microsoft.com/office/drawing/2014/main" id="{06EA03F9-7397-4B90-A4B0-E1B0D4998800}"/>
              </a:ext>
            </a:extLst>
          </p:cNvPr>
          <p:cNvSpPr>
            <a:spLocks noGrp="1"/>
          </p:cNvSpPr>
          <p:nvPr/>
        </p:nvSpPr>
        <p:spPr>
          <a:xfrm>
            <a:off x="329715" y="1399119"/>
            <a:ext cx="11450609" cy="506061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a:lnSpc>
                <a:spcPct val="100000"/>
              </a:lnSpc>
            </a:pPr>
            <a:r>
              <a:rPr lang="en-GB" b="1" dirty="0"/>
              <a:t>Task1(T1) Aspect term extraction:</a:t>
            </a:r>
            <a:r>
              <a:rPr lang="en-GB" dirty="0"/>
              <a:t> Given a set of sentences with pre-identified entities (e.g., restaurants), identify the aspect terms present in the sentence and return a list containing all the distinct aspect terms. An aspect term names a particular aspect of the target entity. </a:t>
            </a:r>
          </a:p>
          <a:p>
            <a:pPr lvl="1">
              <a:lnSpc>
                <a:spcPct val="100000"/>
              </a:lnSpc>
            </a:pPr>
            <a:r>
              <a:rPr lang="en-GB" b="1" dirty="0" err="1"/>
              <a:t>Xizmat</a:t>
            </a:r>
            <a:r>
              <a:rPr lang="en-GB" b="1" dirty="0"/>
              <a:t> </a:t>
            </a:r>
            <a:r>
              <a:rPr lang="en-GB" dirty="0" err="1"/>
              <a:t>va</a:t>
            </a:r>
            <a:r>
              <a:rPr lang="en-GB" dirty="0"/>
              <a:t> </a:t>
            </a:r>
            <a:r>
              <a:rPr lang="en-GB" b="1" dirty="0" err="1"/>
              <a:t>xodimlar</a:t>
            </a:r>
            <a:r>
              <a:rPr lang="en-GB" dirty="0"/>
              <a:t> </a:t>
            </a:r>
            <a:r>
              <a:rPr lang="en-GB" dirty="0" err="1"/>
              <a:t>muomilasi</a:t>
            </a:r>
            <a:r>
              <a:rPr lang="en-GB" dirty="0"/>
              <a:t> </a:t>
            </a:r>
            <a:r>
              <a:rPr lang="en-GB" dirty="0" err="1"/>
              <a:t>menga</a:t>
            </a:r>
            <a:r>
              <a:rPr lang="en-GB" dirty="0"/>
              <a:t> </a:t>
            </a:r>
            <a:r>
              <a:rPr lang="en-GB" dirty="0" err="1"/>
              <a:t>yoqdi</a:t>
            </a:r>
            <a:r>
              <a:rPr lang="en-GB" dirty="0"/>
              <a:t>, ammo</a:t>
            </a:r>
            <a:r>
              <a:rPr lang="en-GB" b="1" dirty="0"/>
              <a:t> </a:t>
            </a:r>
            <a:r>
              <a:rPr lang="en-GB" b="1" dirty="0" err="1"/>
              <a:t>ovqat</a:t>
            </a:r>
            <a:r>
              <a:rPr lang="en-GB" b="1" dirty="0"/>
              <a:t> </a:t>
            </a:r>
            <a:r>
              <a:rPr lang="en-GB" dirty="0" err="1"/>
              <a:t>yamon</a:t>
            </a:r>
            <a:r>
              <a:rPr lang="en-GB" dirty="0"/>
              <a:t> </a:t>
            </a:r>
            <a:r>
              <a:rPr lang="en-GB" dirty="0" err="1"/>
              <a:t>ekan</a:t>
            </a:r>
            <a:r>
              <a:rPr lang="en-GB" dirty="0"/>
              <a:t>“("I liked the </a:t>
            </a:r>
            <a:r>
              <a:rPr lang="en-GB" b="1" dirty="0"/>
              <a:t>service</a:t>
            </a:r>
            <a:r>
              <a:rPr lang="en-GB" dirty="0"/>
              <a:t> and the </a:t>
            </a:r>
            <a:r>
              <a:rPr lang="en-GB" b="1" dirty="0"/>
              <a:t>staff</a:t>
            </a:r>
            <a:r>
              <a:rPr lang="en-GB" dirty="0"/>
              <a:t>, but the </a:t>
            </a:r>
            <a:r>
              <a:rPr lang="en-GB" b="1" dirty="0"/>
              <a:t>food</a:t>
            </a:r>
            <a:r>
              <a:rPr lang="en-GB" dirty="0"/>
              <a:t>").    </a:t>
            </a:r>
          </a:p>
          <a:p>
            <a:pPr>
              <a:lnSpc>
                <a:spcPct val="100000"/>
              </a:lnSpc>
            </a:pPr>
            <a:endParaRPr lang="en-GB" b="1" dirty="0"/>
          </a:p>
          <a:p>
            <a:pPr>
              <a:lnSpc>
                <a:spcPct val="100000"/>
              </a:lnSpc>
            </a:pPr>
            <a:r>
              <a:rPr lang="en-GB" b="1" dirty="0"/>
              <a:t>Task2(T2) Aspect term polarity: </a:t>
            </a:r>
            <a:r>
              <a:rPr lang="en-GB" dirty="0"/>
              <a:t>For a given set of aspect terms within a sentence, determine whether the polarity of each aspect term is positive, negative, neutral or conflict (i.e., both positive and negative). </a:t>
            </a:r>
          </a:p>
          <a:p>
            <a:pPr lvl="1">
              <a:lnSpc>
                <a:spcPct val="100000"/>
              </a:lnSpc>
            </a:pPr>
            <a:r>
              <a:rPr lang="en-GB" dirty="0"/>
              <a:t>same example above: </a:t>
            </a:r>
            <a:r>
              <a:rPr lang="en-GB" b="1" dirty="0" err="1"/>
              <a:t>Xizmat</a:t>
            </a:r>
            <a:r>
              <a:rPr lang="en-GB" dirty="0"/>
              <a:t> </a:t>
            </a:r>
            <a:r>
              <a:rPr lang="en-GB" dirty="0" err="1"/>
              <a:t>va</a:t>
            </a:r>
            <a:r>
              <a:rPr lang="en-GB" dirty="0"/>
              <a:t> </a:t>
            </a:r>
            <a:r>
              <a:rPr lang="en-GB" b="1" dirty="0" err="1"/>
              <a:t>xodimlar</a:t>
            </a:r>
            <a:r>
              <a:rPr lang="en-GB" dirty="0"/>
              <a:t> </a:t>
            </a:r>
            <a:r>
              <a:rPr lang="en-GB" dirty="0" err="1"/>
              <a:t>muomilasi</a:t>
            </a:r>
            <a:r>
              <a:rPr lang="en-GB" dirty="0"/>
              <a:t> </a:t>
            </a:r>
            <a:r>
              <a:rPr lang="en-GB" dirty="0" err="1"/>
              <a:t>menga</a:t>
            </a:r>
            <a:r>
              <a:rPr lang="en-GB" dirty="0"/>
              <a:t> </a:t>
            </a:r>
            <a:r>
              <a:rPr lang="en-GB" dirty="0" err="1"/>
              <a:t>yoqdi</a:t>
            </a:r>
            <a:r>
              <a:rPr lang="en-GB" dirty="0"/>
              <a:t>, ammo </a:t>
            </a:r>
            <a:r>
              <a:rPr lang="en-GB" b="1" dirty="0" err="1"/>
              <a:t>ovqat</a:t>
            </a:r>
            <a:r>
              <a:rPr lang="en-GB" dirty="0"/>
              <a:t> </a:t>
            </a:r>
            <a:r>
              <a:rPr lang="en-GB" dirty="0" err="1"/>
              <a:t>yamon</a:t>
            </a:r>
            <a:r>
              <a:rPr lang="en-GB" dirty="0"/>
              <a:t> </a:t>
            </a:r>
            <a:r>
              <a:rPr lang="en-GB" dirty="0" err="1"/>
              <a:t>ekan</a:t>
            </a:r>
            <a:r>
              <a:rPr lang="en-GB" dirty="0"/>
              <a:t>“ === {</a:t>
            </a:r>
            <a:r>
              <a:rPr lang="en-GB" b="1" dirty="0" err="1"/>
              <a:t>xizmat</a:t>
            </a:r>
            <a:r>
              <a:rPr lang="en-GB" dirty="0"/>
              <a:t>: positive, </a:t>
            </a:r>
            <a:r>
              <a:rPr lang="en-GB" b="1" dirty="0" err="1"/>
              <a:t>xodimlar</a:t>
            </a:r>
            <a:r>
              <a:rPr lang="en-GB" dirty="0"/>
              <a:t>: positive, </a:t>
            </a:r>
            <a:r>
              <a:rPr lang="en-GB" b="1" dirty="0" err="1"/>
              <a:t>ovqat</a:t>
            </a:r>
            <a:r>
              <a:rPr lang="en-GB" dirty="0"/>
              <a:t>: negative</a:t>
            </a:r>
            <a:endParaRPr lang="en-US" dirty="0"/>
          </a:p>
          <a:p>
            <a:pPr>
              <a:lnSpc>
                <a:spcPct val="100000"/>
              </a:lnSpc>
            </a:pPr>
            <a:endParaRPr lang="en-US" dirty="0"/>
          </a:p>
          <a:p>
            <a:pPr>
              <a:lnSpc>
                <a:spcPct val="100000"/>
              </a:lnSpc>
            </a:pPr>
            <a:r>
              <a:rPr lang="en-GB" b="1" dirty="0"/>
              <a:t>Task3(T3) Aspect Category detection:</a:t>
            </a:r>
            <a:r>
              <a:rPr lang="en-GB" dirty="0"/>
              <a:t> Given a predefined set of aspect categories </a:t>
            </a:r>
            <a:r>
              <a:rPr lang="en-GB" i="1" dirty="0"/>
              <a:t>(</a:t>
            </a:r>
            <a:r>
              <a:rPr lang="en-GB" i="1" dirty="0" err="1"/>
              <a:t>ovqat</a:t>
            </a:r>
            <a:r>
              <a:rPr lang="en-GB" i="1" dirty="0"/>
              <a:t>(food), </a:t>
            </a:r>
            <a:r>
              <a:rPr lang="en-GB" i="1" dirty="0" err="1"/>
              <a:t>xizmat</a:t>
            </a:r>
            <a:r>
              <a:rPr lang="en-GB" i="1" dirty="0"/>
              <a:t>(service), </a:t>
            </a:r>
            <a:r>
              <a:rPr lang="en-GB" i="1" dirty="0" err="1"/>
              <a:t>narxi</a:t>
            </a:r>
            <a:r>
              <a:rPr lang="en-GB" i="1" dirty="0"/>
              <a:t>(price), </a:t>
            </a:r>
            <a:r>
              <a:rPr lang="en-GB" i="1" dirty="0" err="1"/>
              <a:t>muhit</a:t>
            </a:r>
            <a:r>
              <a:rPr lang="en-GB" i="1" dirty="0"/>
              <a:t>(environment, atmosphere), and </a:t>
            </a:r>
            <a:r>
              <a:rPr lang="en-GB" i="1" dirty="0" err="1"/>
              <a:t>boshqa</a:t>
            </a:r>
            <a:r>
              <a:rPr lang="en-GB" i="1" dirty="0"/>
              <a:t>(misc.))</a:t>
            </a:r>
            <a:r>
              <a:rPr lang="en-GB" dirty="0"/>
              <a:t>, identify the aspect categories discussed in a given sentence. Aspect categories are typically coarser than the aspect terms of task 1, and they do not necessarily occur as terms in the given sentence.</a:t>
            </a:r>
          </a:p>
          <a:p>
            <a:pPr>
              <a:lnSpc>
                <a:spcPct val="100000"/>
              </a:lnSpc>
            </a:pPr>
            <a:endParaRPr lang="en-GB" dirty="0"/>
          </a:p>
          <a:p>
            <a:pPr>
              <a:lnSpc>
                <a:spcPct val="100000"/>
              </a:lnSpc>
            </a:pPr>
            <a:r>
              <a:rPr lang="en-GB" b="1" dirty="0"/>
              <a:t>Task4:Aspect category polarity:</a:t>
            </a:r>
            <a:r>
              <a:rPr lang="en-GB" dirty="0"/>
              <a:t> Given a set of pre-identified aspect categories (e.g., {food, price}), determine the polarity (positive, negative, neutral or conflict) of each aspect category.</a:t>
            </a:r>
            <a:endParaRPr lang="en-US" dirty="0"/>
          </a:p>
          <a:p>
            <a:pPr marL="114300" indent="0">
              <a:lnSpc>
                <a:spcPct val="150000"/>
              </a:lnSpc>
              <a:buNone/>
            </a:pPr>
            <a:endParaRPr lang="en-GB" dirty="0"/>
          </a:p>
        </p:txBody>
      </p:sp>
    </p:spTree>
    <p:extLst>
      <p:ext uri="{BB962C8B-B14F-4D97-AF65-F5344CB8AC3E}">
        <p14:creationId xmlns:p14="http://schemas.microsoft.com/office/powerpoint/2010/main" val="499894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12547</TotalTime>
  <Words>2402</Words>
  <Application>Microsoft Office PowerPoint</Application>
  <PresentationFormat>Widescreen</PresentationFormat>
  <Paragraphs>212</Paragraphs>
  <Slides>18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Calibri(Body)</vt:lpstr>
      <vt:lpstr>CMU Bright</vt:lpstr>
      <vt:lpstr>Lato</vt:lpstr>
      <vt:lpstr>SFMono-Regular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Unviersity of Uzbekistan named after Mirzo Ulugbek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Sanatbek Matlatipov</dc:creator>
  <cp:lastModifiedBy>Sanatbek Matlatipov</cp:lastModifiedBy>
  <cp:revision>28</cp:revision>
  <dcterms:created xsi:type="dcterms:W3CDTF">2022-06-18T18:23:27Z</dcterms:created>
  <dcterms:modified xsi:type="dcterms:W3CDTF">2024-05-21T06:04:31Z</dcterms:modified>
</cp:coreProperties>
</file>